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6" r:id="rId3"/>
    <p:sldId id="260" r:id="rId4"/>
    <p:sldId id="261" r:id="rId5"/>
    <p:sldId id="269" r:id="rId6"/>
    <p:sldId id="271" r:id="rId7"/>
    <p:sldId id="276" r:id="rId8"/>
    <p:sldId id="267" r:id="rId9"/>
    <p:sldId id="278" r:id="rId10"/>
    <p:sldId id="277" r:id="rId11"/>
    <p:sldId id="289" r:id="rId12"/>
    <p:sldId id="262" r:id="rId13"/>
    <p:sldId id="274" r:id="rId14"/>
    <p:sldId id="290" r:id="rId15"/>
    <p:sldId id="273" r:id="rId16"/>
    <p:sldId id="282" r:id="rId17"/>
    <p:sldId id="283" r:id="rId18"/>
    <p:sldId id="284" r:id="rId19"/>
    <p:sldId id="285" r:id="rId20"/>
    <p:sldId id="287" r:id="rId21"/>
    <p:sldId id="288" r:id="rId22"/>
    <p:sldId id="265" r:id="rId23"/>
    <p:sldId id="270" r:id="rId24"/>
    <p:sldId id="266" r:id="rId25"/>
  </p:sldIdLst>
  <p:sldSz cx="9144000" cy="6858000" type="screen4x3"/>
  <p:notesSz cx="6997700" cy="92837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i P. Kemp" initials="KP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F5700-9274-4900-A156-7EC322290A17}" type="doc">
      <dgm:prSet loTypeId="urn:microsoft.com/office/officeart/2005/8/layout/process5" loCatId="process" qsTypeId="urn:microsoft.com/office/officeart/2005/8/quickstyle/simple1" qsCatId="simple" csTypeId="urn:microsoft.com/office/officeart/2005/8/colors/accent3_4" csCatId="accent3" phldr="1"/>
      <dgm:spPr/>
    </dgm:pt>
    <dgm:pt modelId="{7C6DB5D5-C378-4334-9E85-0163523F0744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75000"/>
                </a:schemeClr>
              </a:solidFill>
            </a:rPr>
            <a:t>April 2009: </a:t>
          </a:r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EPA Released Draft MOVES2009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6ECD6F0D-1292-4DC3-B2B6-4AA645692115}" type="parTrans" cxnId="{C10689E0-2C77-4D93-882C-AE72DF08DFB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564342EF-F083-467B-8294-7F7111F10C4C}" type="sibTrans" cxnId="{C10689E0-2C77-4D93-882C-AE72DF08DFBC}">
      <dgm:prSet/>
      <dgm:spPr/>
      <dgm:t>
        <a:bodyPr/>
        <a:lstStyle/>
        <a:p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68754429-7A96-4FBF-AA35-06E74B93E482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75000"/>
                </a:schemeClr>
              </a:solidFill>
            </a:rPr>
            <a:t>December 2009: </a:t>
          </a:r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EPA Released MOVES 2010</a:t>
          </a:r>
        </a:p>
      </dgm:t>
    </dgm:pt>
    <dgm:pt modelId="{3F8FEADC-A644-457E-A2FF-2F1A440A0759}" type="parTrans" cxnId="{0D739F90-2D35-4950-BCA3-F587CB2E0264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8D65AF18-12C5-4D21-8BCF-A36AEF0C3823}" type="sibTrans" cxnId="{0D739F90-2D35-4950-BCA3-F587CB2E0264}">
      <dgm:prSet/>
      <dgm:spPr/>
      <dgm:t>
        <a:bodyPr/>
        <a:lstStyle/>
        <a:p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6D229954-9A52-478E-A35D-305FBE3BC521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Began development of FSUTMS Air Quality Postprocessor (AQPP)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872FADBD-3392-4E76-A479-20252D01200A}" type="parTrans" cxnId="{8562125C-9024-4731-91D5-FDC1F746C37E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48462D3E-7275-4427-B181-275679D5DF79}" type="sibTrans" cxnId="{8562125C-9024-4731-91D5-FDC1F746C37E}">
      <dgm:prSet/>
      <dgm:spPr/>
      <dgm:t>
        <a:bodyPr/>
        <a:lstStyle/>
        <a:p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30152530-398C-4A43-B5B0-2E3620FC9753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Incorporated non-running emissions and 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vehicle type implications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0B796339-826F-46C0-B773-234427B5FFB1}" type="parTrans" cxnId="{3B0E4A68-D1FF-470E-ACC0-40953A3187F1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204873C7-2339-489E-95BB-20F764816F99}" type="sibTrans" cxnId="{3B0E4A68-D1FF-470E-ACC0-40953A3187F1}">
      <dgm:prSet/>
      <dgm:spPr/>
      <dgm:t>
        <a:bodyPr/>
        <a:lstStyle/>
        <a:p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A69E4C25-7122-4B1C-8B01-5F7A17E21E9A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75000"/>
                </a:schemeClr>
              </a:solidFill>
            </a:rPr>
            <a:t>December 2010</a:t>
          </a:r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: Completed AQPP Framework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CC0CA3A1-23AD-4EA4-9616-39795CFA4EB3}" type="parTrans" cxnId="{26DE46F0-781C-4768-B106-40A1F783D30D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3C83D934-70B6-4D1A-A645-D77BD1A0CABF}" type="sibTrans" cxnId="{26DE46F0-781C-4768-B106-40A1F783D30D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235E6D6D-13E7-4A05-BF84-31FCEAC907EC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Documented emissions calculation process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E7436B96-F55D-49C7-B221-784A2C529A03}" type="parTrans" cxnId="{E97C57FB-08C5-4F44-A6B7-939C2541562D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11981C3C-C90D-4C75-9525-120DFB62C901}" type="sibTrans" cxnId="{E97C57FB-08C5-4F44-A6B7-939C2541562D}">
      <dgm:prSet/>
      <dgm:spPr/>
      <dgm:t>
        <a:bodyPr/>
        <a:lstStyle/>
        <a:p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B250BC28-CCFF-47AF-B8F2-176A4AC7096E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75000"/>
                </a:schemeClr>
              </a:solidFill>
            </a:rPr>
            <a:t>July 2010</a:t>
          </a:r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: Conducted AQPP webinar for FDOT District 3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7F86D850-AA24-445F-92D4-6322F691966F}" type="parTrans" cxnId="{10AF91ED-37C8-4BEA-8EAD-C415E32CD3C0}">
      <dgm:prSet/>
      <dgm:spPr/>
      <dgm:t>
        <a:bodyPr/>
        <a:lstStyle/>
        <a:p>
          <a:endParaRPr lang="en-US"/>
        </a:p>
      </dgm:t>
    </dgm:pt>
    <dgm:pt modelId="{6DAA8563-9F75-4BD8-A2D8-99F6E98D97E4}" type="sibTrans" cxnId="{10AF91ED-37C8-4BEA-8EAD-C415E32CD3C0}">
      <dgm:prSet/>
      <dgm:spPr/>
      <dgm:t>
        <a:bodyPr/>
        <a:lstStyle/>
        <a:p>
          <a:endParaRPr lang="en-US" dirty="0"/>
        </a:p>
      </dgm:t>
    </dgm:pt>
    <dgm:pt modelId="{8BE1E96A-BC17-45CB-A0EB-9E76580FA4C6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75000"/>
                </a:schemeClr>
              </a:solidFill>
            </a:rPr>
            <a:t>August 2010: </a:t>
          </a:r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EPA Released MOVES 2010a</a:t>
          </a:r>
        </a:p>
      </dgm:t>
    </dgm:pt>
    <dgm:pt modelId="{70197D58-6E5D-4BF8-A3D3-BFF7C3D3BF6D}" type="parTrans" cxnId="{681A1B85-0169-46EC-ACCF-93E0FCF55C92}">
      <dgm:prSet/>
      <dgm:spPr/>
      <dgm:t>
        <a:bodyPr/>
        <a:lstStyle/>
        <a:p>
          <a:endParaRPr lang="en-US"/>
        </a:p>
      </dgm:t>
    </dgm:pt>
    <dgm:pt modelId="{6E8B7112-6203-4CC8-906D-152898352521}" type="sibTrans" cxnId="{681A1B85-0169-46EC-ACCF-93E0FCF55C92}">
      <dgm:prSet/>
      <dgm:spPr/>
      <dgm:t>
        <a:bodyPr/>
        <a:lstStyle/>
        <a:p>
          <a:endParaRPr lang="en-US" dirty="0"/>
        </a:p>
      </dgm:t>
    </dgm:pt>
    <dgm:pt modelId="{A4FD5BFA-1C85-4204-ACAD-76CBEFC0C8BD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Updated AQPP to reflect MOVES 2010a (new car and light truck energy and GHG rates) </a:t>
          </a:r>
          <a:endParaRPr lang="en-US" dirty="0"/>
        </a:p>
      </dgm:t>
    </dgm:pt>
    <dgm:pt modelId="{C3BAF587-2C2A-4711-B524-D1D079A54225}" type="parTrans" cxnId="{DEFB4273-CCEF-470D-82EF-0C41AEBB6809}">
      <dgm:prSet/>
      <dgm:spPr/>
      <dgm:t>
        <a:bodyPr/>
        <a:lstStyle/>
        <a:p>
          <a:endParaRPr lang="en-US"/>
        </a:p>
      </dgm:t>
    </dgm:pt>
    <dgm:pt modelId="{E8258DCE-B090-4A4E-8D83-98EA620948C7}" type="sibTrans" cxnId="{DEFB4273-CCEF-470D-82EF-0C41AEBB6809}">
      <dgm:prSet/>
      <dgm:spPr/>
      <dgm:t>
        <a:bodyPr/>
        <a:lstStyle/>
        <a:p>
          <a:endParaRPr lang="en-US" dirty="0"/>
        </a:p>
      </dgm:t>
    </dgm:pt>
    <dgm:pt modelId="{42367CCD-3400-468A-A27C-5D8FD1303616}" type="pres">
      <dgm:prSet presAssocID="{A64F5700-9274-4900-A156-7EC322290A17}" presName="diagram" presStyleCnt="0">
        <dgm:presLayoutVars>
          <dgm:dir/>
          <dgm:resizeHandles val="exact"/>
        </dgm:presLayoutVars>
      </dgm:prSet>
      <dgm:spPr/>
    </dgm:pt>
    <dgm:pt modelId="{E8373BE3-6D51-416F-87D7-30504417118E}" type="pres">
      <dgm:prSet presAssocID="{7C6DB5D5-C378-4334-9E85-0163523F074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CF804-8088-4B96-BDC0-EE3CF8A7B32D}" type="pres">
      <dgm:prSet presAssocID="{564342EF-F083-467B-8294-7F7111F10C4C}" presName="sibTrans" presStyleLbl="sibTrans2D1" presStyleIdx="0" presStyleCnt="8"/>
      <dgm:spPr/>
      <dgm:t>
        <a:bodyPr/>
        <a:lstStyle/>
        <a:p>
          <a:endParaRPr lang="en-US"/>
        </a:p>
      </dgm:t>
    </dgm:pt>
    <dgm:pt modelId="{8C72579D-3B5F-4B93-BD6E-32052DDA18D6}" type="pres">
      <dgm:prSet presAssocID="{564342EF-F083-467B-8294-7F7111F10C4C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451788DD-2788-4BBF-96CF-ADF4A2EC40AF}" type="pres">
      <dgm:prSet presAssocID="{6D229954-9A52-478E-A35D-305FBE3BC52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A833-9703-4197-94B7-638157952759}" type="pres">
      <dgm:prSet presAssocID="{48462D3E-7275-4427-B181-275679D5DF79}" presName="sibTrans" presStyleLbl="sibTrans2D1" presStyleIdx="1" presStyleCnt="8"/>
      <dgm:spPr/>
      <dgm:t>
        <a:bodyPr/>
        <a:lstStyle/>
        <a:p>
          <a:endParaRPr lang="en-US"/>
        </a:p>
      </dgm:t>
    </dgm:pt>
    <dgm:pt modelId="{C071E170-B434-41E4-945F-B1C3954E3B85}" type="pres">
      <dgm:prSet presAssocID="{48462D3E-7275-4427-B181-275679D5DF79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F2C129B0-A48A-4DDD-8EF2-2D5394461921}" type="pres">
      <dgm:prSet presAssocID="{68754429-7A96-4FBF-AA35-06E74B93E48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4EC7A-703A-46DE-BAC3-607385FE63BD}" type="pres">
      <dgm:prSet presAssocID="{8D65AF18-12C5-4D21-8BCF-A36AEF0C3823}" presName="sibTrans" presStyleLbl="sibTrans2D1" presStyleIdx="2" presStyleCnt="8"/>
      <dgm:spPr/>
      <dgm:t>
        <a:bodyPr/>
        <a:lstStyle/>
        <a:p>
          <a:endParaRPr lang="en-US"/>
        </a:p>
      </dgm:t>
    </dgm:pt>
    <dgm:pt modelId="{8BE6135E-F2D2-4569-A33E-721C0E2453C2}" type="pres">
      <dgm:prSet presAssocID="{8D65AF18-12C5-4D21-8BCF-A36AEF0C3823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D61E4C75-45A4-4105-B664-027E66BCA93F}" type="pres">
      <dgm:prSet presAssocID="{30152530-398C-4A43-B5B0-2E3620FC975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5249F-ECF1-4848-BA14-333D132CC35B}" type="pres">
      <dgm:prSet presAssocID="{204873C7-2339-489E-95BB-20F764816F99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B739420-4CE7-49D2-B10E-B11A96F8AF91}" type="pres">
      <dgm:prSet presAssocID="{204873C7-2339-489E-95BB-20F764816F9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C1D2C45C-CC10-4159-8D27-35340CE42072}" type="pres">
      <dgm:prSet presAssocID="{B250BC28-CCFF-47AF-B8F2-176A4AC7096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E263A-4878-41BC-ABCE-A8CD58D6B8A6}" type="pres">
      <dgm:prSet presAssocID="{6DAA8563-9F75-4BD8-A2D8-99F6E98D97E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89A38FB0-B220-4A94-ACE4-AF82995AD0B9}" type="pres">
      <dgm:prSet presAssocID="{6DAA8563-9F75-4BD8-A2D8-99F6E98D97E4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19DE172-D537-4D48-80F3-70CF9E86E085}" type="pres">
      <dgm:prSet presAssocID="{8BE1E96A-BC17-45CB-A0EB-9E76580FA4C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E8EBA-6A43-49BD-A963-F36D0E5E36BD}" type="pres">
      <dgm:prSet presAssocID="{6E8B7112-6203-4CC8-906D-152898352521}" presName="sibTrans" presStyleLbl="sibTrans2D1" presStyleIdx="5" presStyleCnt="8"/>
      <dgm:spPr/>
      <dgm:t>
        <a:bodyPr/>
        <a:lstStyle/>
        <a:p>
          <a:endParaRPr lang="en-US"/>
        </a:p>
      </dgm:t>
    </dgm:pt>
    <dgm:pt modelId="{59A2C859-13F1-444D-9F9C-1FDA2C91A4E3}" type="pres">
      <dgm:prSet presAssocID="{6E8B7112-6203-4CC8-906D-152898352521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B01BF0C5-0068-4405-A476-0E1858E991DF}" type="pres">
      <dgm:prSet presAssocID="{A4FD5BFA-1C85-4204-ACAD-76CBEFC0C8B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35B98-A456-4279-82E8-D51CBAD726FC}" type="pres">
      <dgm:prSet presAssocID="{E8258DCE-B090-4A4E-8D83-98EA620948C7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94851B7-ED87-41B7-A07C-8C0685E073F5}" type="pres">
      <dgm:prSet presAssocID="{E8258DCE-B090-4A4E-8D83-98EA620948C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1297D337-B86D-4687-BE72-B8CBD807D94B}" type="pres">
      <dgm:prSet presAssocID="{235E6D6D-13E7-4A05-BF84-31FCEAC907E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4039A-1C4C-4EDC-AF54-266F21AFC65E}" type="pres">
      <dgm:prSet presAssocID="{11981C3C-C90D-4C75-9525-120DFB62C901}" presName="sibTrans" presStyleLbl="sibTrans2D1" presStyleIdx="7" presStyleCnt="8"/>
      <dgm:spPr/>
      <dgm:t>
        <a:bodyPr/>
        <a:lstStyle/>
        <a:p>
          <a:endParaRPr lang="en-US"/>
        </a:p>
      </dgm:t>
    </dgm:pt>
    <dgm:pt modelId="{350A9B3E-2E05-4E50-AD0A-43444D6AA623}" type="pres">
      <dgm:prSet presAssocID="{11981C3C-C90D-4C75-9525-120DFB62C90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5FEB2083-D995-4C4F-8937-9E42C359D364}" type="pres">
      <dgm:prSet presAssocID="{A69E4C25-7122-4B1C-8B01-5F7A17E21E9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689E0-2C77-4D93-882C-AE72DF08DFBC}" srcId="{A64F5700-9274-4900-A156-7EC322290A17}" destId="{7C6DB5D5-C378-4334-9E85-0163523F0744}" srcOrd="0" destOrd="0" parTransId="{6ECD6F0D-1292-4DC3-B2B6-4AA645692115}" sibTransId="{564342EF-F083-467B-8294-7F7111F10C4C}"/>
    <dgm:cxn modelId="{EB7C4D7E-ABA8-44AB-AD0A-3D303273C7FE}" type="presOf" srcId="{E8258DCE-B090-4A4E-8D83-98EA620948C7}" destId="{51535B98-A456-4279-82E8-D51CBAD726FC}" srcOrd="0" destOrd="0" presId="urn:microsoft.com/office/officeart/2005/8/layout/process5"/>
    <dgm:cxn modelId="{C3C530E6-C1DE-4273-8A81-CBABDF0794BF}" type="presOf" srcId="{204873C7-2339-489E-95BB-20F764816F99}" destId="{EB739420-4CE7-49D2-B10E-B11A96F8AF91}" srcOrd="1" destOrd="0" presId="urn:microsoft.com/office/officeart/2005/8/layout/process5"/>
    <dgm:cxn modelId="{823F09F6-58B1-465F-B7A8-19D6E4EE11B1}" type="presOf" srcId="{564342EF-F083-467B-8294-7F7111F10C4C}" destId="{8C72579D-3B5F-4B93-BD6E-32052DDA18D6}" srcOrd="1" destOrd="0" presId="urn:microsoft.com/office/officeart/2005/8/layout/process5"/>
    <dgm:cxn modelId="{896E319B-F4EB-4956-8A11-D639BC7468F6}" type="presOf" srcId="{11981C3C-C90D-4C75-9525-120DFB62C901}" destId="{7024039A-1C4C-4EDC-AF54-266F21AFC65E}" srcOrd="0" destOrd="0" presId="urn:microsoft.com/office/officeart/2005/8/layout/process5"/>
    <dgm:cxn modelId="{A183C7FD-6098-4CE7-8B0E-B8666E9D1F7A}" type="presOf" srcId="{6DAA8563-9F75-4BD8-A2D8-99F6E98D97E4}" destId="{8C6E263A-4878-41BC-ABCE-A8CD58D6B8A6}" srcOrd="0" destOrd="0" presId="urn:microsoft.com/office/officeart/2005/8/layout/process5"/>
    <dgm:cxn modelId="{19836364-3714-4758-B915-966DA474564A}" type="presOf" srcId="{6E8B7112-6203-4CC8-906D-152898352521}" destId="{59A2C859-13F1-444D-9F9C-1FDA2C91A4E3}" srcOrd="1" destOrd="0" presId="urn:microsoft.com/office/officeart/2005/8/layout/process5"/>
    <dgm:cxn modelId="{0D739F90-2D35-4950-BCA3-F587CB2E0264}" srcId="{A64F5700-9274-4900-A156-7EC322290A17}" destId="{68754429-7A96-4FBF-AA35-06E74B93E482}" srcOrd="2" destOrd="0" parTransId="{3F8FEADC-A644-457E-A2FF-2F1A440A0759}" sibTransId="{8D65AF18-12C5-4D21-8BCF-A36AEF0C3823}"/>
    <dgm:cxn modelId="{E6ED517C-61AB-4F3D-9721-54DAD5E149D9}" type="presOf" srcId="{30152530-398C-4A43-B5B0-2E3620FC9753}" destId="{D61E4C75-45A4-4105-B664-027E66BCA93F}" srcOrd="0" destOrd="0" presId="urn:microsoft.com/office/officeart/2005/8/layout/process5"/>
    <dgm:cxn modelId="{B773F47D-5A3F-4043-93A2-7A58F87D53B1}" type="presOf" srcId="{48462D3E-7275-4427-B181-275679D5DF79}" destId="{5B04A833-9703-4197-94B7-638157952759}" srcOrd="0" destOrd="0" presId="urn:microsoft.com/office/officeart/2005/8/layout/process5"/>
    <dgm:cxn modelId="{1872F627-FF5F-4322-B1B4-3C1312B8ACAF}" type="presOf" srcId="{E8258DCE-B090-4A4E-8D83-98EA620948C7}" destId="{E94851B7-ED87-41B7-A07C-8C0685E073F5}" srcOrd="1" destOrd="0" presId="urn:microsoft.com/office/officeart/2005/8/layout/process5"/>
    <dgm:cxn modelId="{BB3B579B-857C-4409-B83D-535E788A524B}" type="presOf" srcId="{235E6D6D-13E7-4A05-BF84-31FCEAC907EC}" destId="{1297D337-B86D-4687-BE72-B8CBD807D94B}" srcOrd="0" destOrd="0" presId="urn:microsoft.com/office/officeart/2005/8/layout/process5"/>
    <dgm:cxn modelId="{379DF716-15E3-4939-86A4-A8E8EF30469A}" type="presOf" srcId="{204873C7-2339-489E-95BB-20F764816F99}" destId="{BFB5249F-ECF1-4848-BA14-333D132CC35B}" srcOrd="0" destOrd="0" presId="urn:microsoft.com/office/officeart/2005/8/layout/process5"/>
    <dgm:cxn modelId="{FA4D469C-7CD0-4AA0-BD37-391DBEA2CB18}" type="presOf" srcId="{8D65AF18-12C5-4D21-8BCF-A36AEF0C3823}" destId="{8BE6135E-F2D2-4569-A33E-721C0E2453C2}" srcOrd="1" destOrd="0" presId="urn:microsoft.com/office/officeart/2005/8/layout/process5"/>
    <dgm:cxn modelId="{81840B24-A08A-4DF0-ABC7-9B1F03026D6B}" type="presOf" srcId="{7C6DB5D5-C378-4334-9E85-0163523F0744}" destId="{E8373BE3-6D51-416F-87D7-30504417118E}" srcOrd="0" destOrd="0" presId="urn:microsoft.com/office/officeart/2005/8/layout/process5"/>
    <dgm:cxn modelId="{E97C57FB-08C5-4F44-A6B7-939C2541562D}" srcId="{A64F5700-9274-4900-A156-7EC322290A17}" destId="{235E6D6D-13E7-4A05-BF84-31FCEAC907EC}" srcOrd="7" destOrd="0" parTransId="{E7436B96-F55D-49C7-B221-784A2C529A03}" sibTransId="{11981C3C-C90D-4C75-9525-120DFB62C901}"/>
    <dgm:cxn modelId="{38EBB0FE-3FE5-4429-B5CD-C7F187ED355C}" type="presOf" srcId="{564342EF-F083-467B-8294-7F7111F10C4C}" destId="{5B6CF804-8088-4B96-BDC0-EE3CF8A7B32D}" srcOrd="0" destOrd="0" presId="urn:microsoft.com/office/officeart/2005/8/layout/process5"/>
    <dgm:cxn modelId="{94339055-F236-45EC-B0B3-A9E8F60C245E}" type="presOf" srcId="{B250BC28-CCFF-47AF-B8F2-176A4AC7096E}" destId="{C1D2C45C-CC10-4159-8D27-35340CE42072}" srcOrd="0" destOrd="0" presId="urn:microsoft.com/office/officeart/2005/8/layout/process5"/>
    <dgm:cxn modelId="{4007084D-9D07-43CC-9D0D-DEC99415A8D2}" type="presOf" srcId="{68754429-7A96-4FBF-AA35-06E74B93E482}" destId="{F2C129B0-A48A-4DDD-8EF2-2D5394461921}" srcOrd="0" destOrd="0" presId="urn:microsoft.com/office/officeart/2005/8/layout/process5"/>
    <dgm:cxn modelId="{681A1B85-0169-46EC-ACCF-93E0FCF55C92}" srcId="{A64F5700-9274-4900-A156-7EC322290A17}" destId="{8BE1E96A-BC17-45CB-A0EB-9E76580FA4C6}" srcOrd="5" destOrd="0" parTransId="{70197D58-6E5D-4BF8-A3D3-BFF7C3D3BF6D}" sibTransId="{6E8B7112-6203-4CC8-906D-152898352521}"/>
    <dgm:cxn modelId="{26DE46F0-781C-4768-B106-40A1F783D30D}" srcId="{A64F5700-9274-4900-A156-7EC322290A17}" destId="{A69E4C25-7122-4B1C-8B01-5F7A17E21E9A}" srcOrd="8" destOrd="0" parTransId="{CC0CA3A1-23AD-4EA4-9616-39795CFA4EB3}" sibTransId="{3C83D934-70B6-4D1A-A645-D77BD1A0CABF}"/>
    <dgm:cxn modelId="{BF7C469D-01F2-47F6-B0B5-A61443B7D70E}" type="presOf" srcId="{A4FD5BFA-1C85-4204-ACAD-76CBEFC0C8BD}" destId="{B01BF0C5-0068-4405-A476-0E1858E991DF}" srcOrd="0" destOrd="0" presId="urn:microsoft.com/office/officeart/2005/8/layout/process5"/>
    <dgm:cxn modelId="{3B0E4A68-D1FF-470E-ACC0-40953A3187F1}" srcId="{A64F5700-9274-4900-A156-7EC322290A17}" destId="{30152530-398C-4A43-B5B0-2E3620FC9753}" srcOrd="3" destOrd="0" parTransId="{0B796339-826F-46C0-B773-234427B5FFB1}" sibTransId="{204873C7-2339-489E-95BB-20F764816F99}"/>
    <dgm:cxn modelId="{DB9EB8FD-77C7-468E-A75E-558DE088B4C7}" type="presOf" srcId="{A69E4C25-7122-4B1C-8B01-5F7A17E21E9A}" destId="{5FEB2083-D995-4C4F-8937-9E42C359D364}" srcOrd="0" destOrd="0" presId="urn:microsoft.com/office/officeart/2005/8/layout/process5"/>
    <dgm:cxn modelId="{CE91F446-EC2F-44C0-B9B0-677EAE98E66D}" type="presOf" srcId="{6D229954-9A52-478E-A35D-305FBE3BC521}" destId="{451788DD-2788-4BBF-96CF-ADF4A2EC40AF}" srcOrd="0" destOrd="0" presId="urn:microsoft.com/office/officeart/2005/8/layout/process5"/>
    <dgm:cxn modelId="{E45F496E-6B36-487C-B3B1-8357A2A72F5D}" type="presOf" srcId="{8BE1E96A-BC17-45CB-A0EB-9E76580FA4C6}" destId="{F19DE172-D537-4D48-80F3-70CF9E86E085}" srcOrd="0" destOrd="0" presId="urn:microsoft.com/office/officeart/2005/8/layout/process5"/>
    <dgm:cxn modelId="{10AF91ED-37C8-4BEA-8EAD-C415E32CD3C0}" srcId="{A64F5700-9274-4900-A156-7EC322290A17}" destId="{B250BC28-CCFF-47AF-B8F2-176A4AC7096E}" srcOrd="4" destOrd="0" parTransId="{7F86D850-AA24-445F-92D4-6322F691966F}" sibTransId="{6DAA8563-9F75-4BD8-A2D8-99F6E98D97E4}"/>
    <dgm:cxn modelId="{8FD3E229-2E64-455B-933E-957998346057}" type="presOf" srcId="{48462D3E-7275-4427-B181-275679D5DF79}" destId="{C071E170-B434-41E4-945F-B1C3954E3B85}" srcOrd="1" destOrd="0" presId="urn:microsoft.com/office/officeart/2005/8/layout/process5"/>
    <dgm:cxn modelId="{8562125C-9024-4731-91D5-FDC1F746C37E}" srcId="{A64F5700-9274-4900-A156-7EC322290A17}" destId="{6D229954-9A52-478E-A35D-305FBE3BC521}" srcOrd="1" destOrd="0" parTransId="{872FADBD-3392-4E76-A479-20252D01200A}" sibTransId="{48462D3E-7275-4427-B181-275679D5DF79}"/>
    <dgm:cxn modelId="{96B2E4FC-7927-4C93-ADCB-8B1BCCAB69B5}" type="presOf" srcId="{A64F5700-9274-4900-A156-7EC322290A17}" destId="{42367CCD-3400-468A-A27C-5D8FD1303616}" srcOrd="0" destOrd="0" presId="urn:microsoft.com/office/officeart/2005/8/layout/process5"/>
    <dgm:cxn modelId="{FE75A03C-3CC1-483D-AD51-7EBF5CBC5DCC}" type="presOf" srcId="{6E8B7112-6203-4CC8-906D-152898352521}" destId="{59CE8EBA-6A43-49BD-A963-F36D0E5E36BD}" srcOrd="0" destOrd="0" presId="urn:microsoft.com/office/officeart/2005/8/layout/process5"/>
    <dgm:cxn modelId="{96AA2850-BF21-4944-92C6-9ADDE25DE6DB}" type="presOf" srcId="{11981C3C-C90D-4C75-9525-120DFB62C901}" destId="{350A9B3E-2E05-4E50-AD0A-43444D6AA623}" srcOrd="1" destOrd="0" presId="urn:microsoft.com/office/officeart/2005/8/layout/process5"/>
    <dgm:cxn modelId="{56677743-F76A-41B4-B8AC-6A3D4BEEEF14}" type="presOf" srcId="{8D65AF18-12C5-4D21-8BCF-A36AEF0C3823}" destId="{5944EC7A-703A-46DE-BAC3-607385FE63BD}" srcOrd="0" destOrd="0" presId="urn:microsoft.com/office/officeart/2005/8/layout/process5"/>
    <dgm:cxn modelId="{DEFB4273-CCEF-470D-82EF-0C41AEBB6809}" srcId="{A64F5700-9274-4900-A156-7EC322290A17}" destId="{A4FD5BFA-1C85-4204-ACAD-76CBEFC0C8BD}" srcOrd="6" destOrd="0" parTransId="{C3BAF587-2C2A-4711-B524-D1D079A54225}" sibTransId="{E8258DCE-B090-4A4E-8D83-98EA620948C7}"/>
    <dgm:cxn modelId="{7CFC2E1B-9EA8-44E5-ACC5-BDC05E7E5474}" type="presOf" srcId="{6DAA8563-9F75-4BD8-A2D8-99F6E98D97E4}" destId="{89A38FB0-B220-4A94-ACE4-AF82995AD0B9}" srcOrd="1" destOrd="0" presId="urn:microsoft.com/office/officeart/2005/8/layout/process5"/>
    <dgm:cxn modelId="{D61D5063-D3FD-412A-9485-5BF418A5CD85}" type="presParOf" srcId="{42367CCD-3400-468A-A27C-5D8FD1303616}" destId="{E8373BE3-6D51-416F-87D7-30504417118E}" srcOrd="0" destOrd="0" presId="urn:microsoft.com/office/officeart/2005/8/layout/process5"/>
    <dgm:cxn modelId="{99528148-1BEB-4BED-8940-48934AC7A230}" type="presParOf" srcId="{42367CCD-3400-468A-A27C-5D8FD1303616}" destId="{5B6CF804-8088-4B96-BDC0-EE3CF8A7B32D}" srcOrd="1" destOrd="0" presId="urn:microsoft.com/office/officeart/2005/8/layout/process5"/>
    <dgm:cxn modelId="{FD0B7132-7F8D-48BC-8947-8CE2F40F10D3}" type="presParOf" srcId="{5B6CF804-8088-4B96-BDC0-EE3CF8A7B32D}" destId="{8C72579D-3B5F-4B93-BD6E-32052DDA18D6}" srcOrd="0" destOrd="0" presId="urn:microsoft.com/office/officeart/2005/8/layout/process5"/>
    <dgm:cxn modelId="{B99159DA-ACE8-4510-BE14-B445F854FF63}" type="presParOf" srcId="{42367CCD-3400-468A-A27C-5D8FD1303616}" destId="{451788DD-2788-4BBF-96CF-ADF4A2EC40AF}" srcOrd="2" destOrd="0" presId="urn:microsoft.com/office/officeart/2005/8/layout/process5"/>
    <dgm:cxn modelId="{E201725E-0C3F-458F-A930-D00BB0AFAFC0}" type="presParOf" srcId="{42367CCD-3400-468A-A27C-5D8FD1303616}" destId="{5B04A833-9703-4197-94B7-638157952759}" srcOrd="3" destOrd="0" presId="urn:microsoft.com/office/officeart/2005/8/layout/process5"/>
    <dgm:cxn modelId="{1C56E49E-8E9C-4F6A-92FB-D497E385C151}" type="presParOf" srcId="{5B04A833-9703-4197-94B7-638157952759}" destId="{C071E170-B434-41E4-945F-B1C3954E3B85}" srcOrd="0" destOrd="0" presId="urn:microsoft.com/office/officeart/2005/8/layout/process5"/>
    <dgm:cxn modelId="{94757EE1-289B-40F9-B5E0-C3CFF4A388F4}" type="presParOf" srcId="{42367CCD-3400-468A-A27C-5D8FD1303616}" destId="{F2C129B0-A48A-4DDD-8EF2-2D5394461921}" srcOrd="4" destOrd="0" presId="urn:microsoft.com/office/officeart/2005/8/layout/process5"/>
    <dgm:cxn modelId="{1DD70B49-5306-446D-9791-C08DC9535DCC}" type="presParOf" srcId="{42367CCD-3400-468A-A27C-5D8FD1303616}" destId="{5944EC7A-703A-46DE-BAC3-607385FE63BD}" srcOrd="5" destOrd="0" presId="urn:microsoft.com/office/officeart/2005/8/layout/process5"/>
    <dgm:cxn modelId="{CC04BFFB-6BD6-4270-90BA-D6444A216E46}" type="presParOf" srcId="{5944EC7A-703A-46DE-BAC3-607385FE63BD}" destId="{8BE6135E-F2D2-4569-A33E-721C0E2453C2}" srcOrd="0" destOrd="0" presId="urn:microsoft.com/office/officeart/2005/8/layout/process5"/>
    <dgm:cxn modelId="{DCFC6500-2DD9-453D-933A-72A62CCB385A}" type="presParOf" srcId="{42367CCD-3400-468A-A27C-5D8FD1303616}" destId="{D61E4C75-45A4-4105-B664-027E66BCA93F}" srcOrd="6" destOrd="0" presId="urn:microsoft.com/office/officeart/2005/8/layout/process5"/>
    <dgm:cxn modelId="{E6956C4B-7026-4DAB-B265-4FA5E9EE9BE2}" type="presParOf" srcId="{42367CCD-3400-468A-A27C-5D8FD1303616}" destId="{BFB5249F-ECF1-4848-BA14-333D132CC35B}" srcOrd="7" destOrd="0" presId="urn:microsoft.com/office/officeart/2005/8/layout/process5"/>
    <dgm:cxn modelId="{130276C0-D707-4AB3-8F55-F7028836F794}" type="presParOf" srcId="{BFB5249F-ECF1-4848-BA14-333D132CC35B}" destId="{EB739420-4CE7-49D2-B10E-B11A96F8AF91}" srcOrd="0" destOrd="0" presId="urn:microsoft.com/office/officeart/2005/8/layout/process5"/>
    <dgm:cxn modelId="{4848B425-C20E-44DE-A2C3-8AEA30FD4E41}" type="presParOf" srcId="{42367CCD-3400-468A-A27C-5D8FD1303616}" destId="{C1D2C45C-CC10-4159-8D27-35340CE42072}" srcOrd="8" destOrd="0" presId="urn:microsoft.com/office/officeart/2005/8/layout/process5"/>
    <dgm:cxn modelId="{76171734-4812-4F4E-8BAA-C136BD777CE3}" type="presParOf" srcId="{42367CCD-3400-468A-A27C-5D8FD1303616}" destId="{8C6E263A-4878-41BC-ABCE-A8CD58D6B8A6}" srcOrd="9" destOrd="0" presId="urn:microsoft.com/office/officeart/2005/8/layout/process5"/>
    <dgm:cxn modelId="{9BC80050-16FC-45B7-8136-F4650C539C70}" type="presParOf" srcId="{8C6E263A-4878-41BC-ABCE-A8CD58D6B8A6}" destId="{89A38FB0-B220-4A94-ACE4-AF82995AD0B9}" srcOrd="0" destOrd="0" presId="urn:microsoft.com/office/officeart/2005/8/layout/process5"/>
    <dgm:cxn modelId="{3A0346C5-5CBC-4294-A750-3838B768E436}" type="presParOf" srcId="{42367CCD-3400-468A-A27C-5D8FD1303616}" destId="{F19DE172-D537-4D48-80F3-70CF9E86E085}" srcOrd="10" destOrd="0" presId="urn:microsoft.com/office/officeart/2005/8/layout/process5"/>
    <dgm:cxn modelId="{8C65275C-12C5-4B21-9F7D-AADEB6932BDA}" type="presParOf" srcId="{42367CCD-3400-468A-A27C-5D8FD1303616}" destId="{59CE8EBA-6A43-49BD-A963-F36D0E5E36BD}" srcOrd="11" destOrd="0" presId="urn:microsoft.com/office/officeart/2005/8/layout/process5"/>
    <dgm:cxn modelId="{DCD3B6BF-3BB6-4462-B5F5-DBAD61A285E9}" type="presParOf" srcId="{59CE8EBA-6A43-49BD-A963-F36D0E5E36BD}" destId="{59A2C859-13F1-444D-9F9C-1FDA2C91A4E3}" srcOrd="0" destOrd="0" presId="urn:microsoft.com/office/officeart/2005/8/layout/process5"/>
    <dgm:cxn modelId="{E16A3E65-3AB6-477D-BF7C-76F283E857DC}" type="presParOf" srcId="{42367CCD-3400-468A-A27C-5D8FD1303616}" destId="{B01BF0C5-0068-4405-A476-0E1858E991DF}" srcOrd="12" destOrd="0" presId="urn:microsoft.com/office/officeart/2005/8/layout/process5"/>
    <dgm:cxn modelId="{BB171A68-458F-450F-B343-825D906B992D}" type="presParOf" srcId="{42367CCD-3400-468A-A27C-5D8FD1303616}" destId="{51535B98-A456-4279-82E8-D51CBAD726FC}" srcOrd="13" destOrd="0" presId="urn:microsoft.com/office/officeart/2005/8/layout/process5"/>
    <dgm:cxn modelId="{1B973F0E-ADF3-426C-8D45-3403D6A86DD7}" type="presParOf" srcId="{51535B98-A456-4279-82E8-D51CBAD726FC}" destId="{E94851B7-ED87-41B7-A07C-8C0685E073F5}" srcOrd="0" destOrd="0" presId="urn:microsoft.com/office/officeart/2005/8/layout/process5"/>
    <dgm:cxn modelId="{D1446CA1-9F8E-4FB4-9CE7-B654720ED9CD}" type="presParOf" srcId="{42367CCD-3400-468A-A27C-5D8FD1303616}" destId="{1297D337-B86D-4687-BE72-B8CBD807D94B}" srcOrd="14" destOrd="0" presId="urn:microsoft.com/office/officeart/2005/8/layout/process5"/>
    <dgm:cxn modelId="{4DCEBF5C-6803-4753-BFBD-BF21AE40B335}" type="presParOf" srcId="{42367CCD-3400-468A-A27C-5D8FD1303616}" destId="{7024039A-1C4C-4EDC-AF54-266F21AFC65E}" srcOrd="15" destOrd="0" presId="urn:microsoft.com/office/officeart/2005/8/layout/process5"/>
    <dgm:cxn modelId="{214A2983-C91C-4CDD-A871-9C8D965AB0C2}" type="presParOf" srcId="{7024039A-1C4C-4EDC-AF54-266F21AFC65E}" destId="{350A9B3E-2E05-4E50-AD0A-43444D6AA623}" srcOrd="0" destOrd="0" presId="urn:microsoft.com/office/officeart/2005/8/layout/process5"/>
    <dgm:cxn modelId="{1C2D93FA-43C0-4F58-A092-FF67290C6C30}" type="presParOf" srcId="{42367CCD-3400-468A-A27C-5D8FD1303616}" destId="{5FEB2083-D995-4C4F-8937-9E42C359D364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E9BE3-A731-482A-8EE5-53F4486FF6AB}" type="doc">
      <dgm:prSet loTypeId="urn:microsoft.com/office/officeart/2005/8/layout/pyramid4" loCatId="pyramid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C636C73-B1EA-48E8-95C5-BBE264EB677F}">
      <dgm:prSet phldrT="[Text]"/>
      <dgm:spPr/>
      <dgm:t>
        <a:bodyPr/>
        <a:lstStyle/>
        <a:p>
          <a:r>
            <a:rPr lang="en-US" dirty="0" smtClean="0"/>
            <a:t>Source (Vehicle) Type Population</a:t>
          </a:r>
          <a:endParaRPr lang="en-US" dirty="0"/>
        </a:p>
      </dgm:t>
    </dgm:pt>
    <dgm:pt modelId="{243F1A01-A6CA-472E-92F1-329CF9E45545}" type="parTrans" cxnId="{4B9E72D8-2B95-4A3B-A236-28F3A2D173FF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D7B97DA-034F-4577-B437-786485BD4814}" type="sibTrans" cxnId="{4B9E72D8-2B95-4A3B-A236-28F3A2D173FF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BB1FD962-123A-4CE7-8C36-994F9284E27F}">
      <dgm:prSet phldrT="[Text]"/>
      <dgm:spPr/>
      <dgm:t>
        <a:bodyPr/>
        <a:lstStyle/>
        <a:p>
          <a:r>
            <a:rPr lang="en-US" dirty="0" smtClean="0"/>
            <a:t>Inspection &amp; Maintenance (I/M) Program</a:t>
          </a:r>
          <a:endParaRPr lang="en-US" dirty="0"/>
        </a:p>
      </dgm:t>
    </dgm:pt>
    <dgm:pt modelId="{DE5702EF-3EB1-4B8D-BC17-F234D77017C5}" type="parTrans" cxnId="{98A98C2A-014D-4654-92E7-2B05E392EFA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E84AC1D-5A6E-47DA-94C3-F51961359288}" type="sibTrans" cxnId="{98A98C2A-014D-4654-92E7-2B05E392EFA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3ABB8525-82CD-4037-BED3-E4DC5FD7A944}">
      <dgm:prSet phldrT="[Text]"/>
      <dgm:spPr/>
      <dgm:t>
        <a:bodyPr/>
        <a:lstStyle/>
        <a:p>
          <a:r>
            <a:rPr lang="en-US" dirty="0" smtClean="0"/>
            <a:t>Fuel Supply</a:t>
          </a:r>
          <a:endParaRPr lang="en-US" dirty="0"/>
        </a:p>
      </dgm:t>
    </dgm:pt>
    <dgm:pt modelId="{4059B5D5-31A1-4D19-9046-6B4B495BE5C4}" type="parTrans" cxnId="{7BEA0C0D-EF1F-4BDA-8263-D7A360105B7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4081492-034A-4EF3-9D2B-89E6E092C370}" type="sibTrans" cxnId="{7BEA0C0D-EF1F-4BDA-8263-D7A360105B7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9922705-5F0A-4052-8EF5-9B7B8B165340}">
      <dgm:prSet phldrT="[Text]"/>
      <dgm:spPr/>
      <dgm:t>
        <a:bodyPr/>
        <a:lstStyle/>
        <a:p>
          <a:r>
            <a:rPr lang="en-US" dirty="0" smtClean="0"/>
            <a:t>Meteorology</a:t>
          </a:r>
          <a:endParaRPr lang="en-US" dirty="0"/>
        </a:p>
      </dgm:t>
    </dgm:pt>
    <dgm:pt modelId="{DFCCB421-0512-4D0E-A9D5-EF9F2E84B82F}" type="parTrans" cxnId="{526AF7A5-4D5B-4566-AD72-4D771B98D5A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27308DB-E82A-4028-AE70-0ADBEEFE85F9}" type="sibTrans" cxnId="{526AF7A5-4D5B-4566-AD72-4D771B98D5A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0D5BC3B-F033-479C-B99F-176DE6AA1C4B}">
      <dgm:prSet phldrT="[Text]"/>
      <dgm:spPr/>
      <dgm:t>
        <a:bodyPr/>
        <a:lstStyle/>
        <a:p>
          <a:r>
            <a:rPr lang="en-US" dirty="0" smtClean="0"/>
            <a:t>Vehicle Type Vehicle Miles Traveled (VMT)</a:t>
          </a:r>
          <a:endParaRPr lang="en-US" dirty="0"/>
        </a:p>
      </dgm:t>
    </dgm:pt>
    <dgm:pt modelId="{0526DC19-149E-4F3B-B248-F6580B5AAA36}" type="parTrans" cxnId="{E1293C2C-3921-4F32-961F-6303FF8D908C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481F3FC-1519-4418-891A-5EAFA37E6A6B}" type="sibTrans" cxnId="{E1293C2C-3921-4F32-961F-6303FF8D908C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D2B9192-196A-4D7D-818C-22672A15AACE}">
      <dgm:prSet phldrT="[Text]"/>
      <dgm:spPr/>
      <dgm:t>
        <a:bodyPr/>
        <a:lstStyle/>
        <a:p>
          <a:r>
            <a:rPr lang="en-US" dirty="0" smtClean="0"/>
            <a:t>Average Speed Distribution</a:t>
          </a:r>
          <a:endParaRPr lang="en-US" dirty="0"/>
        </a:p>
      </dgm:t>
    </dgm:pt>
    <dgm:pt modelId="{E7628A30-FBCB-4BCB-A2F8-28E408527409}" type="parTrans" cxnId="{2DADE4D4-AF57-4DF1-A99C-E5D114E79B3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0F4CA76-54E7-44BC-8FB7-E0C59EDBEBA5}" type="sibTrans" cxnId="{2DADE4D4-AF57-4DF1-A99C-E5D114E79B3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8B25B08-9CBA-49B4-BE59-92D4D87B7215}">
      <dgm:prSet phldrT="[Text]"/>
      <dgm:spPr/>
      <dgm:t>
        <a:bodyPr/>
        <a:lstStyle/>
        <a:p>
          <a:r>
            <a:rPr lang="en-US" dirty="0" smtClean="0"/>
            <a:t>Road Type Distribution</a:t>
          </a:r>
          <a:endParaRPr lang="en-US" dirty="0"/>
        </a:p>
      </dgm:t>
    </dgm:pt>
    <dgm:pt modelId="{E11D4CC0-F850-4397-B30D-936B873B9A00}" type="parTrans" cxnId="{0C86C19C-4F7A-4AEC-AD0E-1CAD51802AA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5672AD3-9247-4FA3-8424-EC167D875F31}" type="sibTrans" cxnId="{0C86C19C-4F7A-4AEC-AD0E-1CAD51802AA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08EC0C1-DE92-4637-A4EA-3AA40C8767FD}">
      <dgm:prSet phldrT="[Text]"/>
      <dgm:spPr/>
      <dgm:t>
        <a:bodyPr/>
        <a:lstStyle/>
        <a:p>
          <a:r>
            <a:rPr lang="en-US" dirty="0" smtClean="0"/>
            <a:t>Age Distribution (Population based)</a:t>
          </a:r>
          <a:endParaRPr lang="en-US" dirty="0"/>
        </a:p>
      </dgm:t>
    </dgm:pt>
    <dgm:pt modelId="{57BAC89A-1015-46D0-8C2F-8524E0CD56D2}" type="parTrans" cxnId="{D672D6AB-94E5-4D41-BD4A-62362D02FDC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A7662D8-3B53-4BCD-A47B-57BA94B493B1}" type="sibTrans" cxnId="{D672D6AB-94E5-4D41-BD4A-62362D02FDC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129A72F-D52F-4255-AB81-89E3E504CEB8}">
      <dgm:prSet phldrT="[Text]"/>
      <dgm:spPr/>
      <dgm:t>
        <a:bodyPr/>
        <a:lstStyle/>
        <a:p>
          <a:r>
            <a:rPr lang="en-US" dirty="0" smtClean="0"/>
            <a:t>Ramp Fraction</a:t>
          </a:r>
          <a:endParaRPr lang="en-US" dirty="0"/>
        </a:p>
      </dgm:t>
    </dgm:pt>
    <dgm:pt modelId="{B03DBF6C-5E54-4928-88CC-4E80207D0ED6}" type="parTrans" cxnId="{45B6DA2A-17FA-4A77-B247-68BF0463267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52D9ACAE-DF84-48E0-9C2B-63209D50F12B}" type="sibTrans" cxnId="{45B6DA2A-17FA-4A77-B247-68BF0463267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832BF09-84AC-424B-8A34-79611D2CD73F}" type="pres">
      <dgm:prSet presAssocID="{443E9BE3-A731-482A-8EE5-53F4486FF6A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D69CD-29AA-400C-AC20-1AAC51CEB255}" type="pres">
      <dgm:prSet presAssocID="{443E9BE3-A731-482A-8EE5-53F4486FF6AB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294BA-C6C6-46A8-8EE4-0CBF3FB00990}" type="pres">
      <dgm:prSet presAssocID="{443E9BE3-A731-482A-8EE5-53F4486FF6AB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8A23B-E09C-42C6-B38E-CBA95F45CB8D}" type="pres">
      <dgm:prSet presAssocID="{443E9BE3-A731-482A-8EE5-53F4486FF6AB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FAFA-A764-47C7-98D2-8BE54DCC1F36}" type="pres">
      <dgm:prSet presAssocID="{443E9BE3-A731-482A-8EE5-53F4486FF6AB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46533-8A74-469E-86AC-B747C5E737AD}" type="pres">
      <dgm:prSet presAssocID="{443E9BE3-A731-482A-8EE5-53F4486FF6AB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95710-23E5-4FE3-950F-B8DB7E5E6C71}" type="pres">
      <dgm:prSet presAssocID="{443E9BE3-A731-482A-8EE5-53F4486FF6AB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5B842-5EC1-4EE6-9E40-CDBF22EC0A77}" type="pres">
      <dgm:prSet presAssocID="{443E9BE3-A731-482A-8EE5-53F4486FF6AB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CD636-0649-4EF4-83B7-B75BA4FAC0F8}" type="pres">
      <dgm:prSet presAssocID="{443E9BE3-A731-482A-8EE5-53F4486FF6AB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8F2B-1841-4194-93A7-0A35560E9746}" type="pres">
      <dgm:prSet presAssocID="{443E9BE3-A731-482A-8EE5-53F4486FF6AB}" presName="triangle9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85B99-079A-4361-BFEA-E685A1513224}" type="presOf" srcId="{443E9BE3-A731-482A-8EE5-53F4486FF6AB}" destId="{F832BF09-84AC-424B-8A34-79611D2CD73F}" srcOrd="0" destOrd="0" presId="urn:microsoft.com/office/officeart/2005/8/layout/pyramid4"/>
    <dgm:cxn modelId="{45B6DA2A-17FA-4A77-B247-68BF04632671}" srcId="{443E9BE3-A731-482A-8EE5-53F4486FF6AB}" destId="{F129A72F-D52F-4255-AB81-89E3E504CEB8}" srcOrd="5" destOrd="0" parTransId="{B03DBF6C-5E54-4928-88CC-4E80207D0ED6}" sibTransId="{52D9ACAE-DF84-48E0-9C2B-63209D50F12B}"/>
    <dgm:cxn modelId="{15CD38D9-26B8-4C5E-B4CC-51E9CCEF41E2}" type="presOf" srcId="{D08EC0C1-DE92-4637-A4EA-3AA40C8767FD}" destId="{B2B46533-8A74-469E-86AC-B747C5E737AD}" srcOrd="0" destOrd="0" presId="urn:microsoft.com/office/officeart/2005/8/layout/pyramid4"/>
    <dgm:cxn modelId="{2DADE4D4-AF57-4DF1-A99C-E5D114E79B33}" srcId="{443E9BE3-A731-482A-8EE5-53F4486FF6AB}" destId="{4D2B9192-196A-4D7D-818C-22672A15AACE}" srcOrd="2" destOrd="0" parTransId="{E7628A30-FBCB-4BCB-A2F8-28E408527409}" sibTransId="{00F4CA76-54E7-44BC-8FB7-E0C59EDBEBA5}"/>
    <dgm:cxn modelId="{A67C98F7-DBC6-4773-A0EB-A7A2A74450D8}" type="presOf" srcId="{4D2B9192-196A-4D7D-818C-22672A15AACE}" destId="{5508A23B-E09C-42C6-B38E-CBA95F45CB8D}" srcOrd="0" destOrd="0" presId="urn:microsoft.com/office/officeart/2005/8/layout/pyramid4"/>
    <dgm:cxn modelId="{3A22E9F4-5FD2-46F9-A1C0-7BE22CD5019D}" type="presOf" srcId="{D9922705-5F0A-4052-8EF5-9B7B8B165340}" destId="{2605B842-5EC1-4EE6-9E40-CDBF22EC0A77}" srcOrd="0" destOrd="0" presId="urn:microsoft.com/office/officeart/2005/8/layout/pyramid4"/>
    <dgm:cxn modelId="{524951BB-AD7A-4457-BBF2-FC5C6E7A15C0}" type="presOf" srcId="{BB1FD962-123A-4CE7-8C36-994F9284E27F}" destId="{75348F2B-1841-4194-93A7-0A35560E9746}" srcOrd="0" destOrd="0" presId="urn:microsoft.com/office/officeart/2005/8/layout/pyramid4"/>
    <dgm:cxn modelId="{0C86C19C-4F7A-4AEC-AD0E-1CAD51802AA2}" srcId="{443E9BE3-A731-482A-8EE5-53F4486FF6AB}" destId="{48B25B08-9CBA-49B4-BE59-92D4D87B7215}" srcOrd="3" destOrd="0" parTransId="{E11D4CC0-F850-4397-B30D-936B873B9A00}" sibTransId="{75672AD3-9247-4FA3-8424-EC167D875F31}"/>
    <dgm:cxn modelId="{E1293C2C-3921-4F32-961F-6303FF8D908C}" srcId="{443E9BE3-A731-482A-8EE5-53F4486FF6AB}" destId="{80D5BC3B-F033-479C-B99F-176DE6AA1C4B}" srcOrd="1" destOrd="0" parTransId="{0526DC19-149E-4F3B-B248-F6580B5AAA36}" sibTransId="{E481F3FC-1519-4418-891A-5EAFA37E6A6B}"/>
    <dgm:cxn modelId="{528FBEB7-1E46-4D02-92CF-E553DC470B32}" type="presOf" srcId="{3ABB8525-82CD-4037-BED3-E4DC5FD7A944}" destId="{386CD636-0649-4EF4-83B7-B75BA4FAC0F8}" srcOrd="0" destOrd="0" presId="urn:microsoft.com/office/officeart/2005/8/layout/pyramid4"/>
    <dgm:cxn modelId="{80EA8A34-1E01-4F19-8BC7-2C237B65B7B6}" type="presOf" srcId="{7C636C73-B1EA-48E8-95C5-BBE264EB677F}" destId="{1C2D69CD-29AA-400C-AC20-1AAC51CEB255}" srcOrd="0" destOrd="0" presId="urn:microsoft.com/office/officeart/2005/8/layout/pyramid4"/>
    <dgm:cxn modelId="{98A98C2A-014D-4654-92E7-2B05E392EFA5}" srcId="{443E9BE3-A731-482A-8EE5-53F4486FF6AB}" destId="{BB1FD962-123A-4CE7-8C36-994F9284E27F}" srcOrd="8" destOrd="0" parTransId="{DE5702EF-3EB1-4B8D-BC17-F234D77017C5}" sibTransId="{DE84AC1D-5A6E-47DA-94C3-F51961359288}"/>
    <dgm:cxn modelId="{4B9E72D8-2B95-4A3B-A236-28F3A2D173FF}" srcId="{443E9BE3-A731-482A-8EE5-53F4486FF6AB}" destId="{7C636C73-B1EA-48E8-95C5-BBE264EB677F}" srcOrd="0" destOrd="0" parTransId="{243F1A01-A6CA-472E-92F1-329CF9E45545}" sibTransId="{CD7B97DA-034F-4577-B437-786485BD4814}"/>
    <dgm:cxn modelId="{7796D01F-54B3-4672-8C95-C656BCB64702}" type="presOf" srcId="{F129A72F-D52F-4255-AB81-89E3E504CEB8}" destId="{A5795710-23E5-4FE3-950F-B8DB7E5E6C71}" srcOrd="0" destOrd="0" presId="urn:microsoft.com/office/officeart/2005/8/layout/pyramid4"/>
    <dgm:cxn modelId="{526AF7A5-4D5B-4566-AD72-4D771B98D5A0}" srcId="{443E9BE3-A731-482A-8EE5-53F4486FF6AB}" destId="{D9922705-5F0A-4052-8EF5-9B7B8B165340}" srcOrd="6" destOrd="0" parTransId="{DFCCB421-0512-4D0E-A9D5-EF9F2E84B82F}" sibTransId="{627308DB-E82A-4028-AE70-0ADBEEFE85F9}"/>
    <dgm:cxn modelId="{7760589C-AEF6-425B-9F1E-D29A8F73BA3E}" type="presOf" srcId="{48B25B08-9CBA-49B4-BE59-92D4D87B7215}" destId="{FD0EFAFA-A764-47C7-98D2-8BE54DCC1F36}" srcOrd="0" destOrd="0" presId="urn:microsoft.com/office/officeart/2005/8/layout/pyramid4"/>
    <dgm:cxn modelId="{D672D6AB-94E5-4D41-BD4A-62362D02FDC2}" srcId="{443E9BE3-A731-482A-8EE5-53F4486FF6AB}" destId="{D08EC0C1-DE92-4637-A4EA-3AA40C8767FD}" srcOrd="4" destOrd="0" parTransId="{57BAC89A-1015-46D0-8C2F-8524E0CD56D2}" sibTransId="{0A7662D8-3B53-4BCD-A47B-57BA94B493B1}"/>
    <dgm:cxn modelId="{7BEA0C0D-EF1F-4BDA-8263-D7A360105B76}" srcId="{443E9BE3-A731-482A-8EE5-53F4486FF6AB}" destId="{3ABB8525-82CD-4037-BED3-E4DC5FD7A944}" srcOrd="7" destOrd="0" parTransId="{4059B5D5-31A1-4D19-9046-6B4B495BE5C4}" sibTransId="{A4081492-034A-4EF3-9D2B-89E6E092C370}"/>
    <dgm:cxn modelId="{368D6C44-2735-4F60-837E-8B912B4F5616}" type="presOf" srcId="{80D5BC3B-F033-479C-B99F-176DE6AA1C4B}" destId="{2CC294BA-C6C6-46A8-8EE4-0CBF3FB00990}" srcOrd="0" destOrd="0" presId="urn:microsoft.com/office/officeart/2005/8/layout/pyramid4"/>
    <dgm:cxn modelId="{BC3C7FCE-E494-413F-B9A4-030199B34467}" type="presParOf" srcId="{F832BF09-84AC-424B-8A34-79611D2CD73F}" destId="{1C2D69CD-29AA-400C-AC20-1AAC51CEB255}" srcOrd="0" destOrd="0" presId="urn:microsoft.com/office/officeart/2005/8/layout/pyramid4"/>
    <dgm:cxn modelId="{D91D92C1-A798-4B01-9861-988E5F8054C3}" type="presParOf" srcId="{F832BF09-84AC-424B-8A34-79611D2CD73F}" destId="{2CC294BA-C6C6-46A8-8EE4-0CBF3FB00990}" srcOrd="1" destOrd="0" presId="urn:microsoft.com/office/officeart/2005/8/layout/pyramid4"/>
    <dgm:cxn modelId="{546452E2-CBAA-4C1F-B656-C6A4CBAA8FFF}" type="presParOf" srcId="{F832BF09-84AC-424B-8A34-79611D2CD73F}" destId="{5508A23B-E09C-42C6-B38E-CBA95F45CB8D}" srcOrd="2" destOrd="0" presId="urn:microsoft.com/office/officeart/2005/8/layout/pyramid4"/>
    <dgm:cxn modelId="{C1170703-8DE7-44A3-8459-A13AB6E40CFC}" type="presParOf" srcId="{F832BF09-84AC-424B-8A34-79611D2CD73F}" destId="{FD0EFAFA-A764-47C7-98D2-8BE54DCC1F36}" srcOrd="3" destOrd="0" presId="urn:microsoft.com/office/officeart/2005/8/layout/pyramid4"/>
    <dgm:cxn modelId="{4CD47D1A-41CB-4025-B906-010B1B187973}" type="presParOf" srcId="{F832BF09-84AC-424B-8A34-79611D2CD73F}" destId="{B2B46533-8A74-469E-86AC-B747C5E737AD}" srcOrd="4" destOrd="0" presId="urn:microsoft.com/office/officeart/2005/8/layout/pyramid4"/>
    <dgm:cxn modelId="{A3E76BBE-57BE-4E55-9054-3D2106C962B0}" type="presParOf" srcId="{F832BF09-84AC-424B-8A34-79611D2CD73F}" destId="{A5795710-23E5-4FE3-950F-B8DB7E5E6C71}" srcOrd="5" destOrd="0" presId="urn:microsoft.com/office/officeart/2005/8/layout/pyramid4"/>
    <dgm:cxn modelId="{6C73BAB7-3218-450A-849F-C4447F122340}" type="presParOf" srcId="{F832BF09-84AC-424B-8A34-79611D2CD73F}" destId="{2605B842-5EC1-4EE6-9E40-CDBF22EC0A77}" srcOrd="6" destOrd="0" presId="urn:microsoft.com/office/officeart/2005/8/layout/pyramid4"/>
    <dgm:cxn modelId="{5889C4B1-B6C4-46FE-8FB4-00502F59B32E}" type="presParOf" srcId="{F832BF09-84AC-424B-8A34-79611D2CD73F}" destId="{386CD636-0649-4EF4-83B7-B75BA4FAC0F8}" srcOrd="7" destOrd="0" presId="urn:microsoft.com/office/officeart/2005/8/layout/pyramid4"/>
    <dgm:cxn modelId="{F63916F6-DDDF-4233-A3F1-6458F959DA13}" type="presParOf" srcId="{F832BF09-84AC-424B-8A34-79611D2CD73F}" destId="{75348F2B-1841-4194-93A7-0A35560E9746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84BD0A-F570-4B99-94D5-9B74FB37BAFF}" type="doc">
      <dgm:prSet loTypeId="urn:microsoft.com/office/officeart/2005/8/layout/hierarchy5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B55FD-4037-44C1-A420-B4C0851D8CCA}">
      <dgm:prSet phldrT="[Text]" custT="1"/>
      <dgm:spPr/>
      <dgm:t>
        <a:bodyPr/>
        <a:lstStyle/>
        <a:p>
          <a:r>
            <a:rPr lang="en-US" sz="1200" b="1" dirty="0" smtClean="0"/>
            <a:t>Passenger Trips</a:t>
          </a:r>
          <a:endParaRPr lang="en-US" sz="1200" b="1" dirty="0"/>
        </a:p>
      </dgm:t>
    </dgm:pt>
    <dgm:pt modelId="{91809FC8-3A4C-4AD9-88B6-2222DC07DF2B}" type="parTrans" cxnId="{4A5054F3-7771-4EEA-9F94-B527209D6A24}">
      <dgm:prSet/>
      <dgm:spPr/>
      <dgm:t>
        <a:bodyPr/>
        <a:lstStyle/>
        <a:p>
          <a:endParaRPr lang="en-US" sz="1200"/>
        </a:p>
      </dgm:t>
    </dgm:pt>
    <dgm:pt modelId="{A82409CF-7095-4DDE-A800-5669BA979D89}" type="sibTrans" cxnId="{4A5054F3-7771-4EEA-9F94-B527209D6A24}">
      <dgm:prSet/>
      <dgm:spPr/>
      <dgm:t>
        <a:bodyPr/>
        <a:lstStyle/>
        <a:p>
          <a:endParaRPr lang="en-US" sz="1200"/>
        </a:p>
      </dgm:t>
    </dgm:pt>
    <dgm:pt modelId="{1C633B68-9BBA-4FA0-8C03-EE9F689C4C03}">
      <dgm:prSet phldrT="[Text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Motorcycles</a:t>
          </a:r>
          <a:endParaRPr lang="en-US" sz="1200" b="1" dirty="0">
            <a:solidFill>
              <a:srgbClr val="000000"/>
            </a:solidFill>
          </a:endParaRPr>
        </a:p>
      </dgm:t>
    </dgm:pt>
    <dgm:pt modelId="{F056887D-EED5-4AE1-8A8B-E8FDA71A6711}" type="parTrans" cxnId="{A7FAE1A1-03B7-4D93-B4CF-6AAA110944CF}">
      <dgm:prSet custT="1"/>
      <dgm:spPr/>
      <dgm:t>
        <a:bodyPr/>
        <a:lstStyle/>
        <a:p>
          <a:endParaRPr lang="en-US" sz="1200" dirty="0"/>
        </a:p>
      </dgm:t>
    </dgm:pt>
    <dgm:pt modelId="{1B830AD8-5061-4207-908E-9BD49767F2BC}" type="sibTrans" cxnId="{A7FAE1A1-03B7-4D93-B4CF-6AAA110944CF}">
      <dgm:prSet/>
      <dgm:spPr/>
      <dgm:t>
        <a:bodyPr/>
        <a:lstStyle/>
        <a:p>
          <a:endParaRPr lang="en-US" sz="1200"/>
        </a:p>
      </dgm:t>
    </dgm:pt>
    <dgm:pt modelId="{FD80C02B-BC34-4CFF-8D3C-19254ABC6484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Motorcycles</a:t>
          </a:r>
          <a:endParaRPr lang="en-US" sz="1200" b="1" dirty="0"/>
        </a:p>
      </dgm:t>
    </dgm:pt>
    <dgm:pt modelId="{1963983E-AA42-45BE-B68F-5C0F1622FFB9}" type="parTrans" cxnId="{54D19FB6-F83E-4D0C-9FA3-595EC4F82E91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38B0B725-09E0-4DA7-9014-4CD230A45102}" type="sibTrans" cxnId="{54D19FB6-F83E-4D0C-9FA3-595EC4F82E91}">
      <dgm:prSet/>
      <dgm:spPr/>
      <dgm:t>
        <a:bodyPr/>
        <a:lstStyle/>
        <a:p>
          <a:endParaRPr lang="en-US" sz="1200"/>
        </a:p>
      </dgm:t>
    </dgm:pt>
    <dgm:pt modelId="{CE86CCF0-FB71-4E82-815B-C658EA9BB6D8}">
      <dgm:prSet phldrT="[Text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Passenger Cars</a:t>
          </a:r>
          <a:endParaRPr lang="en-US" sz="1200" b="1" dirty="0">
            <a:solidFill>
              <a:srgbClr val="000000"/>
            </a:solidFill>
          </a:endParaRPr>
        </a:p>
      </dgm:t>
    </dgm:pt>
    <dgm:pt modelId="{C4539796-4AC4-432D-90EB-B6B3259C80D5}" type="parTrans" cxnId="{28FFA384-37C2-4944-AFE3-51F74CA61ADE}">
      <dgm:prSet custT="1"/>
      <dgm:spPr/>
      <dgm:t>
        <a:bodyPr/>
        <a:lstStyle/>
        <a:p>
          <a:endParaRPr lang="en-US" sz="1200" dirty="0"/>
        </a:p>
      </dgm:t>
    </dgm:pt>
    <dgm:pt modelId="{6B194613-9E36-4613-BA7F-213693E166DD}" type="sibTrans" cxnId="{28FFA384-37C2-4944-AFE3-51F74CA61ADE}">
      <dgm:prSet/>
      <dgm:spPr/>
      <dgm:t>
        <a:bodyPr/>
        <a:lstStyle/>
        <a:p>
          <a:endParaRPr lang="en-US" sz="1200"/>
        </a:p>
      </dgm:t>
    </dgm:pt>
    <dgm:pt modelId="{3ECD8632-1BFB-4EA5-B63E-D84A4B378A99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Passenger Cars</a:t>
          </a:r>
          <a:endParaRPr lang="en-US" sz="1200" b="1" dirty="0"/>
        </a:p>
      </dgm:t>
    </dgm:pt>
    <dgm:pt modelId="{F4F8789F-A67E-447B-8CB1-09D8B9D28A57}" type="parTrans" cxnId="{10A26F76-BACA-4DD7-8B04-9706460942E2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2609B5FF-335E-4566-A601-D92EE54A559F}" type="sibTrans" cxnId="{10A26F76-BACA-4DD7-8B04-9706460942E2}">
      <dgm:prSet/>
      <dgm:spPr/>
      <dgm:t>
        <a:bodyPr/>
        <a:lstStyle/>
        <a:p>
          <a:endParaRPr lang="en-US" sz="1200"/>
        </a:p>
      </dgm:t>
    </dgm:pt>
    <dgm:pt modelId="{95C6AED8-A0B3-4349-97F8-E76BF1011394}">
      <dgm:prSet phldrT="[Text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Light Trucks</a:t>
          </a:r>
          <a:endParaRPr lang="en-US" sz="1200" b="1" dirty="0">
            <a:solidFill>
              <a:srgbClr val="000000"/>
            </a:solidFill>
          </a:endParaRPr>
        </a:p>
      </dgm:t>
    </dgm:pt>
    <dgm:pt modelId="{4A53E14F-A9E0-44AB-966F-45AC938217F2}" type="parTrans" cxnId="{27CC86A8-67FF-4566-9D75-A8BDA2277239}">
      <dgm:prSet custT="1"/>
      <dgm:spPr/>
      <dgm:t>
        <a:bodyPr/>
        <a:lstStyle/>
        <a:p>
          <a:endParaRPr lang="en-US" sz="1200" dirty="0"/>
        </a:p>
      </dgm:t>
    </dgm:pt>
    <dgm:pt modelId="{EF49147A-A613-422A-8078-D15741CD0EE9}" type="sibTrans" cxnId="{27CC86A8-67FF-4566-9D75-A8BDA2277239}">
      <dgm:prSet/>
      <dgm:spPr/>
      <dgm:t>
        <a:bodyPr/>
        <a:lstStyle/>
        <a:p>
          <a:endParaRPr lang="en-US" sz="1200"/>
        </a:p>
      </dgm:t>
    </dgm:pt>
    <dgm:pt modelId="{464B5186-F311-4C82-A987-3725A9FBF00D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Passenger Trucks</a:t>
          </a:r>
          <a:endParaRPr lang="en-US" sz="1200" b="1" dirty="0"/>
        </a:p>
      </dgm:t>
    </dgm:pt>
    <dgm:pt modelId="{B8B99822-A049-485C-8694-069073F1EFAF}" type="parTrans" cxnId="{FF67F9CD-50D8-4DFD-AF90-8A06C83EA66A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BD8CD5A6-089B-4C5D-AF0C-B740327F1474}" type="sibTrans" cxnId="{FF67F9CD-50D8-4DFD-AF90-8A06C83EA66A}">
      <dgm:prSet/>
      <dgm:spPr/>
      <dgm:t>
        <a:bodyPr/>
        <a:lstStyle/>
        <a:p>
          <a:endParaRPr lang="en-US" sz="1200"/>
        </a:p>
      </dgm:t>
    </dgm:pt>
    <dgm:pt modelId="{5A89AE11-8D48-4FEB-94C5-6D3C326E7DCE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Light Commercial Trucks</a:t>
          </a:r>
          <a:endParaRPr lang="en-US" sz="1200" b="1" dirty="0"/>
        </a:p>
      </dgm:t>
    </dgm:pt>
    <dgm:pt modelId="{A42BAEFE-FEA7-40FF-A06A-9F4F1670FD74}" type="parTrans" cxnId="{C9CBB19B-FEA3-4F37-92B7-0F2E42ABA8E9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4A96709D-6DBF-4590-A8B6-9864260AE057}" type="sibTrans" cxnId="{C9CBB19B-FEA3-4F37-92B7-0F2E42ABA8E9}">
      <dgm:prSet/>
      <dgm:spPr/>
      <dgm:t>
        <a:bodyPr/>
        <a:lstStyle/>
        <a:p>
          <a:endParaRPr lang="en-US" sz="1200"/>
        </a:p>
      </dgm:t>
    </dgm:pt>
    <dgm:pt modelId="{CAE880E1-1507-4064-BD4E-82CF8165EE80}">
      <dgm:prSet phldrT="[Text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Single Unit Trucks</a:t>
          </a:r>
          <a:endParaRPr lang="en-US" sz="1200" b="1" dirty="0">
            <a:solidFill>
              <a:srgbClr val="000000"/>
            </a:solidFill>
          </a:endParaRPr>
        </a:p>
      </dgm:t>
    </dgm:pt>
    <dgm:pt modelId="{3EEF0ED2-FE32-43CE-9A32-AADBAA18DB91}" type="parTrans" cxnId="{9F3F39B8-E25B-4F10-87CE-432E9105CB57}">
      <dgm:prSet custT="1"/>
      <dgm:spPr/>
      <dgm:t>
        <a:bodyPr/>
        <a:lstStyle/>
        <a:p>
          <a:endParaRPr lang="en-US" sz="1200" dirty="0"/>
        </a:p>
      </dgm:t>
    </dgm:pt>
    <dgm:pt modelId="{8F3A0D2A-8339-4FBA-BC95-F83402C41361}" type="sibTrans" cxnId="{9F3F39B8-E25B-4F10-87CE-432E9105CB57}">
      <dgm:prSet/>
      <dgm:spPr/>
      <dgm:t>
        <a:bodyPr/>
        <a:lstStyle/>
        <a:p>
          <a:endParaRPr lang="en-US" sz="1200"/>
        </a:p>
      </dgm:t>
    </dgm:pt>
    <dgm:pt modelId="{E57CC065-3A8D-4F6E-A7CF-7FC2A09C7255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Refuse Trucks</a:t>
          </a:r>
          <a:endParaRPr lang="en-US" sz="1200" b="1" dirty="0"/>
        </a:p>
      </dgm:t>
    </dgm:pt>
    <dgm:pt modelId="{FDD9985B-4FB0-4141-9644-A3DBB766CB73}" type="parTrans" cxnId="{8DD21E1B-7D80-4B9F-9130-5FB7B16E03FC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FB7DAAF5-7D8F-4715-B7D9-5F42385C3721}" type="sibTrans" cxnId="{8DD21E1B-7D80-4B9F-9130-5FB7B16E03FC}">
      <dgm:prSet/>
      <dgm:spPr/>
      <dgm:t>
        <a:bodyPr/>
        <a:lstStyle/>
        <a:p>
          <a:endParaRPr lang="en-US" sz="1200"/>
        </a:p>
      </dgm:t>
    </dgm:pt>
    <dgm:pt modelId="{CC2052D3-FC24-4914-8FA6-F023D0BAA31B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Single Unit Short-Haul Trucks</a:t>
          </a:r>
          <a:endParaRPr lang="en-US" sz="1200" b="1" dirty="0"/>
        </a:p>
      </dgm:t>
    </dgm:pt>
    <dgm:pt modelId="{ED2C0239-ADE6-4615-A928-4B65E4E0A4C3}" type="parTrans" cxnId="{06AA7EDD-F7A7-4CD5-9783-499AAE16F131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05371E82-14BA-4CE9-8694-ED711C4DCF52}" type="sibTrans" cxnId="{06AA7EDD-F7A7-4CD5-9783-499AAE16F131}">
      <dgm:prSet/>
      <dgm:spPr/>
      <dgm:t>
        <a:bodyPr/>
        <a:lstStyle/>
        <a:p>
          <a:endParaRPr lang="en-US" sz="1200"/>
        </a:p>
      </dgm:t>
    </dgm:pt>
    <dgm:pt modelId="{7362A7D7-B30F-49CE-B537-B83CE8F85279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Single Unit Long-Haul Trucks</a:t>
          </a:r>
          <a:endParaRPr lang="en-US" sz="1200" b="1" dirty="0"/>
        </a:p>
      </dgm:t>
    </dgm:pt>
    <dgm:pt modelId="{74438AD4-6D74-42A0-BDCC-08EB603F931B}" type="parTrans" cxnId="{867CFE34-9B2C-488E-89DC-0ED9ACEF135D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0E173954-480B-4CEE-8644-57844D35BBD2}" type="sibTrans" cxnId="{867CFE34-9B2C-488E-89DC-0ED9ACEF135D}">
      <dgm:prSet/>
      <dgm:spPr/>
      <dgm:t>
        <a:bodyPr/>
        <a:lstStyle/>
        <a:p>
          <a:endParaRPr lang="en-US" sz="1200"/>
        </a:p>
      </dgm:t>
    </dgm:pt>
    <dgm:pt modelId="{BFBE4F0B-9B0A-4108-AB60-A8021CE71D9B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Motor Homes</a:t>
          </a:r>
          <a:endParaRPr lang="en-US" sz="1200" b="1" dirty="0"/>
        </a:p>
      </dgm:t>
    </dgm:pt>
    <dgm:pt modelId="{3E445903-77D0-4E9F-8532-E71898F989FD}" type="parTrans" cxnId="{E0126793-67E4-4560-AD3F-C925E8FE65DA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0FBF6C6B-EC69-4AA3-B41A-03067F6EEE9D}" type="sibTrans" cxnId="{E0126793-67E4-4560-AD3F-C925E8FE65DA}">
      <dgm:prSet/>
      <dgm:spPr/>
      <dgm:t>
        <a:bodyPr/>
        <a:lstStyle/>
        <a:p>
          <a:endParaRPr lang="en-US" sz="1200"/>
        </a:p>
      </dgm:t>
    </dgm:pt>
    <dgm:pt modelId="{77CBE3F5-BC11-4FBA-BCC0-08739FDD49E1}">
      <dgm:prSet phldrT="[Text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Combination Trucks</a:t>
          </a:r>
          <a:endParaRPr lang="en-US" sz="1200" b="1" dirty="0">
            <a:solidFill>
              <a:srgbClr val="000000"/>
            </a:solidFill>
          </a:endParaRPr>
        </a:p>
      </dgm:t>
    </dgm:pt>
    <dgm:pt modelId="{C13C0AA3-AB44-4C7A-BBBF-0580B3488AEC}" type="parTrans" cxnId="{0AE030DD-FFB0-4AD3-92ED-A55FE26B5CD5}">
      <dgm:prSet custT="1"/>
      <dgm:spPr/>
      <dgm:t>
        <a:bodyPr/>
        <a:lstStyle/>
        <a:p>
          <a:endParaRPr lang="en-US" sz="1200" dirty="0"/>
        </a:p>
      </dgm:t>
    </dgm:pt>
    <dgm:pt modelId="{D8DC588A-2221-4DA8-A55E-EB81702007B8}" type="sibTrans" cxnId="{0AE030DD-FFB0-4AD3-92ED-A55FE26B5CD5}">
      <dgm:prSet/>
      <dgm:spPr/>
      <dgm:t>
        <a:bodyPr/>
        <a:lstStyle/>
        <a:p>
          <a:endParaRPr lang="en-US" sz="1200"/>
        </a:p>
      </dgm:t>
    </dgm:pt>
    <dgm:pt modelId="{18192ADB-E7EA-49E4-9594-E8F92A1D0C41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Combination Short-Haul Trucks</a:t>
          </a:r>
          <a:endParaRPr lang="en-US" sz="1200" b="1" dirty="0"/>
        </a:p>
      </dgm:t>
    </dgm:pt>
    <dgm:pt modelId="{56DBDF2D-B067-4C22-909F-AF4993AD7580}" type="parTrans" cxnId="{665DBBC9-ADE4-4A02-97EF-28661F0C3F3C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2B4A8EEE-D93E-4BEA-8E06-06D0270EF2E1}" type="sibTrans" cxnId="{665DBBC9-ADE4-4A02-97EF-28661F0C3F3C}">
      <dgm:prSet/>
      <dgm:spPr/>
      <dgm:t>
        <a:bodyPr/>
        <a:lstStyle/>
        <a:p>
          <a:endParaRPr lang="en-US" sz="1200"/>
        </a:p>
      </dgm:t>
    </dgm:pt>
    <dgm:pt modelId="{16F8E794-574C-42E7-8155-D9A6A3711257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Combination Long-Haul Trucks</a:t>
          </a:r>
          <a:endParaRPr lang="en-US" sz="1200" b="1" dirty="0"/>
        </a:p>
      </dgm:t>
    </dgm:pt>
    <dgm:pt modelId="{7AF9B797-C79C-4478-B32D-261EEF933E5F}" type="parTrans" cxnId="{D4A2D7E4-7D8A-42DC-8EAD-3945359646EC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467767CC-E77C-4B09-B364-9C74DB73566C}" type="sibTrans" cxnId="{D4A2D7E4-7D8A-42DC-8EAD-3945359646EC}">
      <dgm:prSet/>
      <dgm:spPr/>
      <dgm:t>
        <a:bodyPr/>
        <a:lstStyle/>
        <a:p>
          <a:endParaRPr lang="en-US" sz="1200"/>
        </a:p>
      </dgm:t>
    </dgm:pt>
    <dgm:pt modelId="{E2D57272-A31B-4FF2-9BF1-1658F902E0F7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School Buses</a:t>
          </a:r>
          <a:endParaRPr lang="en-US" sz="1200" b="1" dirty="0"/>
        </a:p>
      </dgm:t>
    </dgm:pt>
    <dgm:pt modelId="{EE9D3FEB-E053-43B8-811D-4BBDA5AC6EE3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Transit Buses</a:t>
          </a:r>
          <a:endParaRPr lang="en-US" sz="1200" b="1" dirty="0"/>
        </a:p>
      </dgm:t>
    </dgm:pt>
    <dgm:pt modelId="{10E25B85-4DD3-4853-9E5D-536BDAFEFABC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/>
            <a:t>Intercity Buses</a:t>
          </a:r>
          <a:endParaRPr lang="en-US" sz="1200" b="1" dirty="0"/>
        </a:p>
      </dgm:t>
    </dgm:pt>
    <dgm:pt modelId="{0486B21C-6F79-4E21-953B-EAE08F5B12F6}">
      <dgm:prSet phldrT="[Text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Buses</a:t>
          </a:r>
          <a:endParaRPr lang="en-US" sz="1200" b="1" dirty="0">
            <a:solidFill>
              <a:srgbClr val="000000"/>
            </a:solidFill>
          </a:endParaRPr>
        </a:p>
      </dgm:t>
    </dgm:pt>
    <dgm:pt modelId="{5B9AAA11-EC1F-4936-B1A4-98A675871810}" type="sibTrans" cxnId="{6E06C7BD-3C93-4AB7-8F7A-A11A0AFC9076}">
      <dgm:prSet/>
      <dgm:spPr/>
      <dgm:t>
        <a:bodyPr/>
        <a:lstStyle/>
        <a:p>
          <a:endParaRPr lang="en-US" sz="1200"/>
        </a:p>
      </dgm:t>
    </dgm:pt>
    <dgm:pt modelId="{9C78698A-37CE-44DF-80D5-BD9A50586159}" type="parTrans" cxnId="{6E06C7BD-3C93-4AB7-8F7A-A11A0AFC9076}">
      <dgm:prSet custT="1"/>
      <dgm:spPr/>
      <dgm:t>
        <a:bodyPr/>
        <a:lstStyle/>
        <a:p>
          <a:endParaRPr lang="en-US" sz="1200" dirty="0"/>
        </a:p>
      </dgm:t>
    </dgm:pt>
    <dgm:pt modelId="{C633C9D2-8757-4163-B72C-9BD01D93BDC5}" type="sibTrans" cxnId="{67E6E25A-77E0-48FD-98F7-A17F14016C07}">
      <dgm:prSet/>
      <dgm:spPr/>
      <dgm:t>
        <a:bodyPr/>
        <a:lstStyle/>
        <a:p>
          <a:endParaRPr lang="en-US" sz="1200"/>
        </a:p>
      </dgm:t>
    </dgm:pt>
    <dgm:pt modelId="{0AF17EE2-F31E-47D7-85A6-D33D28D03B06}" type="parTrans" cxnId="{67E6E25A-77E0-48FD-98F7-A17F14016C07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054C4169-6A26-40A7-BF77-1B6C4A4AEF1D}" type="sibTrans" cxnId="{349E5DC6-D3BD-42F2-9BC0-51CA0D95C0D9}">
      <dgm:prSet/>
      <dgm:spPr/>
      <dgm:t>
        <a:bodyPr/>
        <a:lstStyle/>
        <a:p>
          <a:endParaRPr lang="en-US" sz="1200"/>
        </a:p>
      </dgm:t>
    </dgm:pt>
    <dgm:pt modelId="{9C8E21C7-B714-4426-951B-86AC150C7C2E}" type="parTrans" cxnId="{349E5DC6-D3BD-42F2-9BC0-51CA0D95C0D9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CDCA492A-D806-4ED7-98E0-0E558EB4E496}" type="sibTrans" cxnId="{797D00FD-5DE7-49D1-ADD4-DF8998815390}">
      <dgm:prSet/>
      <dgm:spPr/>
      <dgm:t>
        <a:bodyPr/>
        <a:lstStyle/>
        <a:p>
          <a:endParaRPr lang="en-US" sz="1200"/>
        </a:p>
      </dgm:t>
    </dgm:pt>
    <dgm:pt modelId="{0DD1FB06-D99B-44E4-8015-8BD11EDC378C}" type="parTrans" cxnId="{797D00FD-5DE7-49D1-ADD4-DF8998815390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dirty="0"/>
        </a:p>
      </dgm:t>
    </dgm:pt>
    <dgm:pt modelId="{F75D3F8B-2055-45FA-8649-61AFF52B6E5F}" type="pres">
      <dgm:prSet presAssocID="{4A84BD0A-F570-4B99-94D5-9B74FB37BAF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FDFAB9-128C-48D1-95B3-29F5C93CAD79}" type="pres">
      <dgm:prSet presAssocID="{4A84BD0A-F570-4B99-94D5-9B74FB37BAFF}" presName="hierFlow" presStyleCnt="0"/>
      <dgm:spPr/>
    </dgm:pt>
    <dgm:pt modelId="{EC6C52C9-8854-4A04-BE94-53B2A244B855}" type="pres">
      <dgm:prSet presAssocID="{4A84BD0A-F570-4B99-94D5-9B74FB37BAF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3A79B3C-125D-4F53-A43A-5F1C89073779}" type="pres">
      <dgm:prSet presAssocID="{086B55FD-4037-44C1-A420-B4C0851D8CCA}" presName="Name17" presStyleCnt="0"/>
      <dgm:spPr/>
    </dgm:pt>
    <dgm:pt modelId="{D4F0254C-8FA5-4BA6-8BF4-3FBA27398BF5}" type="pres">
      <dgm:prSet presAssocID="{086B55FD-4037-44C1-A420-B4C0851D8CCA}" presName="level1Shape" presStyleLbl="node0" presStyleIdx="0" presStyleCnt="1" custScaleX="162705" custLinFactNeighborX="-33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AAE165-5166-46DA-B148-41A0F3ACA82C}" type="pres">
      <dgm:prSet presAssocID="{086B55FD-4037-44C1-A420-B4C0851D8CCA}" presName="hierChild2" presStyleCnt="0"/>
      <dgm:spPr/>
    </dgm:pt>
    <dgm:pt modelId="{94DA1A61-9748-4F0F-9377-74C1C4C10760}" type="pres">
      <dgm:prSet presAssocID="{F056887D-EED5-4AE1-8A8B-E8FDA71A6711}" presName="Name25" presStyleLbl="parChTrans1D2" presStyleIdx="0" presStyleCnt="6"/>
      <dgm:spPr/>
      <dgm:t>
        <a:bodyPr/>
        <a:lstStyle/>
        <a:p>
          <a:endParaRPr lang="en-US"/>
        </a:p>
      </dgm:t>
    </dgm:pt>
    <dgm:pt modelId="{B4DE8609-963E-4C9C-A8E3-ED59A715D248}" type="pres">
      <dgm:prSet presAssocID="{F056887D-EED5-4AE1-8A8B-E8FDA71A671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8265C9B-BD87-473A-B608-F0DF5E1871E1}" type="pres">
      <dgm:prSet presAssocID="{1C633B68-9BBA-4FA0-8C03-EE9F689C4C03}" presName="Name30" presStyleCnt="0"/>
      <dgm:spPr/>
    </dgm:pt>
    <dgm:pt modelId="{638E65AA-1AD1-46C1-9AB3-6F886EB7E704}" type="pres">
      <dgm:prSet presAssocID="{1C633B68-9BBA-4FA0-8C03-EE9F689C4C03}" presName="level2Shape" presStyleLbl="node2" presStyleIdx="0" presStyleCnt="6" custScaleX="161734"/>
      <dgm:spPr/>
      <dgm:t>
        <a:bodyPr/>
        <a:lstStyle/>
        <a:p>
          <a:endParaRPr lang="en-US"/>
        </a:p>
      </dgm:t>
    </dgm:pt>
    <dgm:pt modelId="{642366EB-1B03-4516-B28A-0C107CB6BA31}" type="pres">
      <dgm:prSet presAssocID="{1C633B68-9BBA-4FA0-8C03-EE9F689C4C03}" presName="hierChild3" presStyleCnt="0"/>
      <dgm:spPr/>
    </dgm:pt>
    <dgm:pt modelId="{BF9F118B-F0EC-458E-978B-06B83E30E0A1}" type="pres">
      <dgm:prSet presAssocID="{1963983E-AA42-45BE-B68F-5C0F1622FFB9}" presName="Name25" presStyleLbl="parChTrans1D3" presStyleIdx="0" presStyleCnt="13"/>
      <dgm:spPr/>
      <dgm:t>
        <a:bodyPr/>
        <a:lstStyle/>
        <a:p>
          <a:endParaRPr lang="en-US"/>
        </a:p>
      </dgm:t>
    </dgm:pt>
    <dgm:pt modelId="{3332C3E5-6B38-4A84-BB0A-40030E5BCD40}" type="pres">
      <dgm:prSet presAssocID="{1963983E-AA42-45BE-B68F-5C0F1622FFB9}" presName="connTx" presStyleLbl="parChTrans1D3" presStyleIdx="0" presStyleCnt="13"/>
      <dgm:spPr/>
      <dgm:t>
        <a:bodyPr/>
        <a:lstStyle/>
        <a:p>
          <a:endParaRPr lang="en-US"/>
        </a:p>
      </dgm:t>
    </dgm:pt>
    <dgm:pt modelId="{12224A2F-7B27-4D50-965F-A565CF1257D3}" type="pres">
      <dgm:prSet presAssocID="{FD80C02B-BC34-4CFF-8D3C-19254ABC6484}" presName="Name30" presStyleCnt="0"/>
      <dgm:spPr/>
    </dgm:pt>
    <dgm:pt modelId="{21226D5E-0ABB-4541-92CC-3DA271D47932}" type="pres">
      <dgm:prSet presAssocID="{FD80C02B-BC34-4CFF-8D3C-19254ABC6484}" presName="level2Shape" presStyleLbl="node3" presStyleIdx="0" presStyleCnt="13" custScaleX="353190"/>
      <dgm:spPr/>
      <dgm:t>
        <a:bodyPr/>
        <a:lstStyle/>
        <a:p>
          <a:endParaRPr lang="en-US"/>
        </a:p>
      </dgm:t>
    </dgm:pt>
    <dgm:pt modelId="{A840C5CB-E606-4B66-B9ED-8A5B5A053912}" type="pres">
      <dgm:prSet presAssocID="{FD80C02B-BC34-4CFF-8D3C-19254ABC6484}" presName="hierChild3" presStyleCnt="0"/>
      <dgm:spPr/>
    </dgm:pt>
    <dgm:pt modelId="{F1B4979F-FB63-44C2-AD73-89C5305E0A0D}" type="pres">
      <dgm:prSet presAssocID="{C4539796-4AC4-432D-90EB-B6B3259C80D5}" presName="Name25" presStyleLbl="parChTrans1D2" presStyleIdx="1" presStyleCnt="6"/>
      <dgm:spPr/>
      <dgm:t>
        <a:bodyPr/>
        <a:lstStyle/>
        <a:p>
          <a:endParaRPr lang="en-US"/>
        </a:p>
      </dgm:t>
    </dgm:pt>
    <dgm:pt modelId="{CD96AF2D-706F-4DD8-9DFC-EE8384EA7887}" type="pres">
      <dgm:prSet presAssocID="{C4539796-4AC4-432D-90EB-B6B3259C80D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9C69F27-0B3A-49AE-A6EF-BF65EA061774}" type="pres">
      <dgm:prSet presAssocID="{CE86CCF0-FB71-4E82-815B-C658EA9BB6D8}" presName="Name30" presStyleCnt="0"/>
      <dgm:spPr/>
    </dgm:pt>
    <dgm:pt modelId="{4B951A01-36A7-41B5-AC85-92D2E8F73CD0}" type="pres">
      <dgm:prSet presAssocID="{CE86CCF0-FB71-4E82-815B-C658EA9BB6D8}" presName="level2Shape" presStyleLbl="node2" presStyleIdx="1" presStyleCnt="6" custScaleX="161734"/>
      <dgm:spPr/>
      <dgm:t>
        <a:bodyPr/>
        <a:lstStyle/>
        <a:p>
          <a:endParaRPr lang="en-US"/>
        </a:p>
      </dgm:t>
    </dgm:pt>
    <dgm:pt modelId="{7C5CEA48-2FB5-4194-951A-63C009F1E7CF}" type="pres">
      <dgm:prSet presAssocID="{CE86CCF0-FB71-4E82-815B-C658EA9BB6D8}" presName="hierChild3" presStyleCnt="0"/>
      <dgm:spPr/>
    </dgm:pt>
    <dgm:pt modelId="{FD4BD44A-B644-492C-AC79-741DDAF2F939}" type="pres">
      <dgm:prSet presAssocID="{F4F8789F-A67E-447B-8CB1-09D8B9D28A57}" presName="Name25" presStyleLbl="parChTrans1D3" presStyleIdx="1" presStyleCnt="13"/>
      <dgm:spPr/>
      <dgm:t>
        <a:bodyPr/>
        <a:lstStyle/>
        <a:p>
          <a:endParaRPr lang="en-US"/>
        </a:p>
      </dgm:t>
    </dgm:pt>
    <dgm:pt modelId="{32A59384-6E85-483B-B633-4B695168E090}" type="pres">
      <dgm:prSet presAssocID="{F4F8789F-A67E-447B-8CB1-09D8B9D28A57}" presName="connTx" presStyleLbl="parChTrans1D3" presStyleIdx="1" presStyleCnt="13"/>
      <dgm:spPr/>
      <dgm:t>
        <a:bodyPr/>
        <a:lstStyle/>
        <a:p>
          <a:endParaRPr lang="en-US"/>
        </a:p>
      </dgm:t>
    </dgm:pt>
    <dgm:pt modelId="{A1FC6371-DAAE-42D1-808D-14F3A5AED9A5}" type="pres">
      <dgm:prSet presAssocID="{3ECD8632-1BFB-4EA5-B63E-D84A4B378A99}" presName="Name30" presStyleCnt="0"/>
      <dgm:spPr/>
    </dgm:pt>
    <dgm:pt modelId="{454ED5BD-422C-470D-B2BA-15E5E21EBC92}" type="pres">
      <dgm:prSet presAssocID="{3ECD8632-1BFB-4EA5-B63E-D84A4B378A99}" presName="level2Shape" presStyleLbl="node3" presStyleIdx="1" presStyleCnt="13" custScaleX="353190"/>
      <dgm:spPr/>
      <dgm:t>
        <a:bodyPr/>
        <a:lstStyle/>
        <a:p>
          <a:endParaRPr lang="en-US"/>
        </a:p>
      </dgm:t>
    </dgm:pt>
    <dgm:pt modelId="{DE526C78-E84B-4D09-A7D4-B1046F2D5E17}" type="pres">
      <dgm:prSet presAssocID="{3ECD8632-1BFB-4EA5-B63E-D84A4B378A99}" presName="hierChild3" presStyleCnt="0"/>
      <dgm:spPr/>
    </dgm:pt>
    <dgm:pt modelId="{D76ED1D3-53EA-4BAE-8167-74B01D5F6B85}" type="pres">
      <dgm:prSet presAssocID="{4A53E14F-A9E0-44AB-966F-45AC938217F2}" presName="Name25" presStyleLbl="parChTrans1D2" presStyleIdx="2" presStyleCnt="6"/>
      <dgm:spPr/>
      <dgm:t>
        <a:bodyPr/>
        <a:lstStyle/>
        <a:p>
          <a:endParaRPr lang="en-US"/>
        </a:p>
      </dgm:t>
    </dgm:pt>
    <dgm:pt modelId="{DACCA093-F2B4-4E60-9AD1-29D518117373}" type="pres">
      <dgm:prSet presAssocID="{4A53E14F-A9E0-44AB-966F-45AC938217F2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5301F64-E8A6-471F-AB7E-D45660C6641B}" type="pres">
      <dgm:prSet presAssocID="{95C6AED8-A0B3-4349-97F8-E76BF1011394}" presName="Name30" presStyleCnt="0"/>
      <dgm:spPr/>
    </dgm:pt>
    <dgm:pt modelId="{0106BE27-CD55-47FA-A9E9-88CD4B721549}" type="pres">
      <dgm:prSet presAssocID="{95C6AED8-A0B3-4349-97F8-E76BF1011394}" presName="level2Shape" presStyleLbl="node2" presStyleIdx="2" presStyleCnt="6" custScaleX="161734"/>
      <dgm:spPr/>
      <dgm:t>
        <a:bodyPr/>
        <a:lstStyle/>
        <a:p>
          <a:endParaRPr lang="en-US"/>
        </a:p>
      </dgm:t>
    </dgm:pt>
    <dgm:pt modelId="{F35B8928-C66F-4CEA-9639-98A0939EB6D1}" type="pres">
      <dgm:prSet presAssocID="{95C6AED8-A0B3-4349-97F8-E76BF1011394}" presName="hierChild3" presStyleCnt="0"/>
      <dgm:spPr/>
    </dgm:pt>
    <dgm:pt modelId="{DC230D13-5779-4E6F-B784-0B3821EFF46A}" type="pres">
      <dgm:prSet presAssocID="{B8B99822-A049-485C-8694-069073F1EFAF}" presName="Name25" presStyleLbl="parChTrans1D3" presStyleIdx="2" presStyleCnt="13"/>
      <dgm:spPr/>
      <dgm:t>
        <a:bodyPr/>
        <a:lstStyle/>
        <a:p>
          <a:endParaRPr lang="en-US"/>
        </a:p>
      </dgm:t>
    </dgm:pt>
    <dgm:pt modelId="{09B1F060-FA49-42C9-B242-1404BF3454AE}" type="pres">
      <dgm:prSet presAssocID="{B8B99822-A049-485C-8694-069073F1EFAF}" presName="connTx" presStyleLbl="parChTrans1D3" presStyleIdx="2" presStyleCnt="13"/>
      <dgm:spPr/>
      <dgm:t>
        <a:bodyPr/>
        <a:lstStyle/>
        <a:p>
          <a:endParaRPr lang="en-US"/>
        </a:p>
      </dgm:t>
    </dgm:pt>
    <dgm:pt modelId="{A6B42B05-FA90-4558-A4A3-F4FD8EE41181}" type="pres">
      <dgm:prSet presAssocID="{464B5186-F311-4C82-A987-3725A9FBF00D}" presName="Name30" presStyleCnt="0"/>
      <dgm:spPr/>
    </dgm:pt>
    <dgm:pt modelId="{9BA201BC-65B3-417B-B9B3-E3791E63048B}" type="pres">
      <dgm:prSet presAssocID="{464B5186-F311-4C82-A987-3725A9FBF00D}" presName="level2Shape" presStyleLbl="node3" presStyleIdx="2" presStyleCnt="13" custScaleX="353190"/>
      <dgm:spPr/>
      <dgm:t>
        <a:bodyPr/>
        <a:lstStyle/>
        <a:p>
          <a:endParaRPr lang="en-US"/>
        </a:p>
      </dgm:t>
    </dgm:pt>
    <dgm:pt modelId="{DEA3A274-6E85-4A1E-A47E-FD9CA53F5FF8}" type="pres">
      <dgm:prSet presAssocID="{464B5186-F311-4C82-A987-3725A9FBF00D}" presName="hierChild3" presStyleCnt="0"/>
      <dgm:spPr/>
    </dgm:pt>
    <dgm:pt modelId="{A3178E8C-D4F9-4F9F-8AB0-9B7282FD3436}" type="pres">
      <dgm:prSet presAssocID="{A42BAEFE-FEA7-40FF-A06A-9F4F1670FD74}" presName="Name25" presStyleLbl="parChTrans1D3" presStyleIdx="3" presStyleCnt="13"/>
      <dgm:spPr/>
      <dgm:t>
        <a:bodyPr/>
        <a:lstStyle/>
        <a:p>
          <a:endParaRPr lang="en-US"/>
        </a:p>
      </dgm:t>
    </dgm:pt>
    <dgm:pt modelId="{7E5C6D4C-AAFC-4107-AF1E-5C22BC1AAE9F}" type="pres">
      <dgm:prSet presAssocID="{A42BAEFE-FEA7-40FF-A06A-9F4F1670FD74}" presName="connTx" presStyleLbl="parChTrans1D3" presStyleIdx="3" presStyleCnt="13"/>
      <dgm:spPr/>
      <dgm:t>
        <a:bodyPr/>
        <a:lstStyle/>
        <a:p>
          <a:endParaRPr lang="en-US"/>
        </a:p>
      </dgm:t>
    </dgm:pt>
    <dgm:pt modelId="{77569436-AD21-4A30-A44C-D287F924789B}" type="pres">
      <dgm:prSet presAssocID="{5A89AE11-8D48-4FEB-94C5-6D3C326E7DCE}" presName="Name30" presStyleCnt="0"/>
      <dgm:spPr/>
    </dgm:pt>
    <dgm:pt modelId="{9398A4FF-664B-4C22-A364-FE4EE3B65110}" type="pres">
      <dgm:prSet presAssocID="{5A89AE11-8D48-4FEB-94C5-6D3C326E7DCE}" presName="level2Shape" presStyleLbl="node3" presStyleIdx="3" presStyleCnt="13" custScaleX="353190"/>
      <dgm:spPr/>
      <dgm:t>
        <a:bodyPr/>
        <a:lstStyle/>
        <a:p>
          <a:endParaRPr lang="en-US"/>
        </a:p>
      </dgm:t>
    </dgm:pt>
    <dgm:pt modelId="{96214FB5-42E8-4B09-80FA-71F199A5B8D8}" type="pres">
      <dgm:prSet presAssocID="{5A89AE11-8D48-4FEB-94C5-6D3C326E7DCE}" presName="hierChild3" presStyleCnt="0"/>
      <dgm:spPr/>
    </dgm:pt>
    <dgm:pt modelId="{022FF9CE-7263-4D3C-A2E7-90CF7F0CF9B4}" type="pres">
      <dgm:prSet presAssocID="{9C78698A-37CE-44DF-80D5-BD9A50586159}" presName="Name25" presStyleLbl="parChTrans1D2" presStyleIdx="3" presStyleCnt="6"/>
      <dgm:spPr/>
      <dgm:t>
        <a:bodyPr/>
        <a:lstStyle/>
        <a:p>
          <a:endParaRPr lang="en-US"/>
        </a:p>
      </dgm:t>
    </dgm:pt>
    <dgm:pt modelId="{B5283BE2-9009-4E7A-9313-CD212B96CCDE}" type="pres">
      <dgm:prSet presAssocID="{9C78698A-37CE-44DF-80D5-BD9A50586159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0C83601-3FD9-4C0A-A8B4-6B15F370BFD0}" type="pres">
      <dgm:prSet presAssocID="{0486B21C-6F79-4E21-953B-EAE08F5B12F6}" presName="Name30" presStyleCnt="0"/>
      <dgm:spPr/>
    </dgm:pt>
    <dgm:pt modelId="{CB2BFC9C-66EF-4271-B525-2166028B1576}" type="pres">
      <dgm:prSet presAssocID="{0486B21C-6F79-4E21-953B-EAE08F5B12F6}" presName="level2Shape" presStyleLbl="node2" presStyleIdx="3" presStyleCnt="6" custScaleX="161734"/>
      <dgm:spPr/>
      <dgm:t>
        <a:bodyPr/>
        <a:lstStyle/>
        <a:p>
          <a:endParaRPr lang="en-US"/>
        </a:p>
      </dgm:t>
    </dgm:pt>
    <dgm:pt modelId="{26E0BDC0-CC84-445F-BF32-CDDC0DBB19E6}" type="pres">
      <dgm:prSet presAssocID="{0486B21C-6F79-4E21-953B-EAE08F5B12F6}" presName="hierChild3" presStyleCnt="0"/>
      <dgm:spPr/>
    </dgm:pt>
    <dgm:pt modelId="{8061558A-D8AD-44B5-BFC8-BC9919292190}" type="pres">
      <dgm:prSet presAssocID="{0DD1FB06-D99B-44E4-8015-8BD11EDC378C}" presName="Name25" presStyleLbl="parChTrans1D3" presStyleIdx="4" presStyleCnt="13"/>
      <dgm:spPr/>
      <dgm:t>
        <a:bodyPr/>
        <a:lstStyle/>
        <a:p>
          <a:endParaRPr lang="en-US"/>
        </a:p>
      </dgm:t>
    </dgm:pt>
    <dgm:pt modelId="{C58C202A-12A2-408F-931D-5248EBD8219E}" type="pres">
      <dgm:prSet presAssocID="{0DD1FB06-D99B-44E4-8015-8BD11EDC378C}" presName="connTx" presStyleLbl="parChTrans1D3" presStyleIdx="4" presStyleCnt="13"/>
      <dgm:spPr/>
      <dgm:t>
        <a:bodyPr/>
        <a:lstStyle/>
        <a:p>
          <a:endParaRPr lang="en-US"/>
        </a:p>
      </dgm:t>
    </dgm:pt>
    <dgm:pt modelId="{356224C1-7824-430B-8B37-5339B79AC788}" type="pres">
      <dgm:prSet presAssocID="{10E25B85-4DD3-4853-9E5D-536BDAFEFABC}" presName="Name30" presStyleCnt="0"/>
      <dgm:spPr/>
    </dgm:pt>
    <dgm:pt modelId="{F92EAEB9-4587-4CFF-8E14-5335CF3085B5}" type="pres">
      <dgm:prSet presAssocID="{10E25B85-4DD3-4853-9E5D-536BDAFEFABC}" presName="level2Shape" presStyleLbl="node3" presStyleIdx="4" presStyleCnt="13" custScaleX="353190"/>
      <dgm:spPr/>
      <dgm:t>
        <a:bodyPr/>
        <a:lstStyle/>
        <a:p>
          <a:endParaRPr lang="en-US"/>
        </a:p>
      </dgm:t>
    </dgm:pt>
    <dgm:pt modelId="{A0F51B02-7306-4B0B-927B-4F0CC67A4837}" type="pres">
      <dgm:prSet presAssocID="{10E25B85-4DD3-4853-9E5D-536BDAFEFABC}" presName="hierChild3" presStyleCnt="0"/>
      <dgm:spPr/>
    </dgm:pt>
    <dgm:pt modelId="{69CF344D-AA63-4072-B0C4-8C23AC291A65}" type="pres">
      <dgm:prSet presAssocID="{9C8E21C7-B714-4426-951B-86AC150C7C2E}" presName="Name25" presStyleLbl="parChTrans1D3" presStyleIdx="5" presStyleCnt="13"/>
      <dgm:spPr/>
      <dgm:t>
        <a:bodyPr/>
        <a:lstStyle/>
        <a:p>
          <a:endParaRPr lang="en-US"/>
        </a:p>
      </dgm:t>
    </dgm:pt>
    <dgm:pt modelId="{BFB37ABA-7608-4940-A28E-127C03EE4852}" type="pres">
      <dgm:prSet presAssocID="{9C8E21C7-B714-4426-951B-86AC150C7C2E}" presName="connTx" presStyleLbl="parChTrans1D3" presStyleIdx="5" presStyleCnt="13"/>
      <dgm:spPr/>
      <dgm:t>
        <a:bodyPr/>
        <a:lstStyle/>
        <a:p>
          <a:endParaRPr lang="en-US"/>
        </a:p>
      </dgm:t>
    </dgm:pt>
    <dgm:pt modelId="{7447C759-471A-4C79-AC42-F668898704FB}" type="pres">
      <dgm:prSet presAssocID="{EE9D3FEB-E053-43B8-811D-4BBDA5AC6EE3}" presName="Name30" presStyleCnt="0"/>
      <dgm:spPr/>
    </dgm:pt>
    <dgm:pt modelId="{85568ADC-6B75-418D-A697-1302091EB2EA}" type="pres">
      <dgm:prSet presAssocID="{EE9D3FEB-E053-43B8-811D-4BBDA5AC6EE3}" presName="level2Shape" presStyleLbl="node3" presStyleIdx="5" presStyleCnt="13" custScaleX="353190"/>
      <dgm:spPr/>
      <dgm:t>
        <a:bodyPr/>
        <a:lstStyle/>
        <a:p>
          <a:endParaRPr lang="en-US"/>
        </a:p>
      </dgm:t>
    </dgm:pt>
    <dgm:pt modelId="{F1C244D1-88DE-4DFE-87B8-3D7B75EF40DA}" type="pres">
      <dgm:prSet presAssocID="{EE9D3FEB-E053-43B8-811D-4BBDA5AC6EE3}" presName="hierChild3" presStyleCnt="0"/>
      <dgm:spPr/>
    </dgm:pt>
    <dgm:pt modelId="{631DE2B2-2412-4754-9303-FE0B93300B11}" type="pres">
      <dgm:prSet presAssocID="{0AF17EE2-F31E-47D7-85A6-D33D28D03B06}" presName="Name25" presStyleLbl="parChTrans1D3" presStyleIdx="6" presStyleCnt="13"/>
      <dgm:spPr/>
      <dgm:t>
        <a:bodyPr/>
        <a:lstStyle/>
        <a:p>
          <a:endParaRPr lang="en-US"/>
        </a:p>
      </dgm:t>
    </dgm:pt>
    <dgm:pt modelId="{B0CFED61-D95C-4C60-A203-D30B8C8B0680}" type="pres">
      <dgm:prSet presAssocID="{0AF17EE2-F31E-47D7-85A6-D33D28D03B06}" presName="connTx" presStyleLbl="parChTrans1D3" presStyleIdx="6" presStyleCnt="13"/>
      <dgm:spPr/>
      <dgm:t>
        <a:bodyPr/>
        <a:lstStyle/>
        <a:p>
          <a:endParaRPr lang="en-US"/>
        </a:p>
      </dgm:t>
    </dgm:pt>
    <dgm:pt modelId="{CB95D766-DE8B-48E2-B67F-2D5D15E66892}" type="pres">
      <dgm:prSet presAssocID="{E2D57272-A31B-4FF2-9BF1-1658F902E0F7}" presName="Name30" presStyleCnt="0"/>
      <dgm:spPr/>
    </dgm:pt>
    <dgm:pt modelId="{15ECD3F7-888F-4BCA-A2E8-53EE0B5D6E0F}" type="pres">
      <dgm:prSet presAssocID="{E2D57272-A31B-4FF2-9BF1-1658F902E0F7}" presName="level2Shape" presStyleLbl="node3" presStyleIdx="6" presStyleCnt="13" custScaleX="353190"/>
      <dgm:spPr/>
      <dgm:t>
        <a:bodyPr/>
        <a:lstStyle/>
        <a:p>
          <a:endParaRPr lang="en-US"/>
        </a:p>
      </dgm:t>
    </dgm:pt>
    <dgm:pt modelId="{6120F517-DF76-4D6B-9603-EC304AC8EA02}" type="pres">
      <dgm:prSet presAssocID="{E2D57272-A31B-4FF2-9BF1-1658F902E0F7}" presName="hierChild3" presStyleCnt="0"/>
      <dgm:spPr/>
    </dgm:pt>
    <dgm:pt modelId="{93D8723F-11F2-4951-B7D4-2AD84E6DDE33}" type="pres">
      <dgm:prSet presAssocID="{3EEF0ED2-FE32-43CE-9A32-AADBAA18DB91}" presName="Name25" presStyleLbl="parChTrans1D2" presStyleIdx="4" presStyleCnt="6"/>
      <dgm:spPr/>
      <dgm:t>
        <a:bodyPr/>
        <a:lstStyle/>
        <a:p>
          <a:endParaRPr lang="en-US"/>
        </a:p>
      </dgm:t>
    </dgm:pt>
    <dgm:pt modelId="{67729C33-EB27-4F0D-9905-87531A306B80}" type="pres">
      <dgm:prSet presAssocID="{3EEF0ED2-FE32-43CE-9A32-AADBAA18DB9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B2EF83B-573D-45FD-AB91-9D7C35170A51}" type="pres">
      <dgm:prSet presAssocID="{CAE880E1-1507-4064-BD4E-82CF8165EE80}" presName="Name30" presStyleCnt="0"/>
      <dgm:spPr/>
    </dgm:pt>
    <dgm:pt modelId="{B66F3E3E-3FEB-41E0-A660-EF6C143AB63F}" type="pres">
      <dgm:prSet presAssocID="{CAE880E1-1507-4064-BD4E-82CF8165EE80}" presName="level2Shape" presStyleLbl="node2" presStyleIdx="4" presStyleCnt="6" custScaleX="161734"/>
      <dgm:spPr/>
      <dgm:t>
        <a:bodyPr/>
        <a:lstStyle/>
        <a:p>
          <a:endParaRPr lang="en-US"/>
        </a:p>
      </dgm:t>
    </dgm:pt>
    <dgm:pt modelId="{44245A1B-FDD6-4885-9717-A8A0837C2DB1}" type="pres">
      <dgm:prSet presAssocID="{CAE880E1-1507-4064-BD4E-82CF8165EE80}" presName="hierChild3" presStyleCnt="0"/>
      <dgm:spPr/>
    </dgm:pt>
    <dgm:pt modelId="{49E761CB-2181-4198-B634-6AD0195291B5}" type="pres">
      <dgm:prSet presAssocID="{FDD9985B-4FB0-4141-9644-A3DBB766CB73}" presName="Name25" presStyleLbl="parChTrans1D3" presStyleIdx="7" presStyleCnt="13"/>
      <dgm:spPr/>
      <dgm:t>
        <a:bodyPr/>
        <a:lstStyle/>
        <a:p>
          <a:endParaRPr lang="en-US"/>
        </a:p>
      </dgm:t>
    </dgm:pt>
    <dgm:pt modelId="{2642230D-47A0-46C2-B070-DF95C0B38986}" type="pres">
      <dgm:prSet presAssocID="{FDD9985B-4FB0-4141-9644-A3DBB766CB73}" presName="connTx" presStyleLbl="parChTrans1D3" presStyleIdx="7" presStyleCnt="13"/>
      <dgm:spPr/>
      <dgm:t>
        <a:bodyPr/>
        <a:lstStyle/>
        <a:p>
          <a:endParaRPr lang="en-US"/>
        </a:p>
      </dgm:t>
    </dgm:pt>
    <dgm:pt modelId="{B3C6E404-E4BC-4A28-8CF3-F49E23D6C8E3}" type="pres">
      <dgm:prSet presAssocID="{E57CC065-3A8D-4F6E-A7CF-7FC2A09C7255}" presName="Name30" presStyleCnt="0"/>
      <dgm:spPr/>
    </dgm:pt>
    <dgm:pt modelId="{C7E2F5E2-87B1-4CC7-8786-A6E9869E6D9E}" type="pres">
      <dgm:prSet presAssocID="{E57CC065-3A8D-4F6E-A7CF-7FC2A09C7255}" presName="level2Shape" presStyleLbl="node3" presStyleIdx="7" presStyleCnt="13" custScaleX="353190"/>
      <dgm:spPr/>
      <dgm:t>
        <a:bodyPr/>
        <a:lstStyle/>
        <a:p>
          <a:endParaRPr lang="en-US"/>
        </a:p>
      </dgm:t>
    </dgm:pt>
    <dgm:pt modelId="{C5BA2B66-754F-4295-8576-579B9DCCEF5A}" type="pres">
      <dgm:prSet presAssocID="{E57CC065-3A8D-4F6E-A7CF-7FC2A09C7255}" presName="hierChild3" presStyleCnt="0"/>
      <dgm:spPr/>
    </dgm:pt>
    <dgm:pt modelId="{742CCA76-4504-4C71-B45A-C077528B79C9}" type="pres">
      <dgm:prSet presAssocID="{ED2C0239-ADE6-4615-A928-4B65E4E0A4C3}" presName="Name25" presStyleLbl="parChTrans1D3" presStyleIdx="8" presStyleCnt="13"/>
      <dgm:spPr/>
      <dgm:t>
        <a:bodyPr/>
        <a:lstStyle/>
        <a:p>
          <a:endParaRPr lang="en-US"/>
        </a:p>
      </dgm:t>
    </dgm:pt>
    <dgm:pt modelId="{7DCA7B87-9BE4-4AF7-A6F5-2AD20A2E6FBD}" type="pres">
      <dgm:prSet presAssocID="{ED2C0239-ADE6-4615-A928-4B65E4E0A4C3}" presName="connTx" presStyleLbl="parChTrans1D3" presStyleIdx="8" presStyleCnt="13"/>
      <dgm:spPr/>
      <dgm:t>
        <a:bodyPr/>
        <a:lstStyle/>
        <a:p>
          <a:endParaRPr lang="en-US"/>
        </a:p>
      </dgm:t>
    </dgm:pt>
    <dgm:pt modelId="{406C4BEB-27A3-4B87-B014-E8670E4F9438}" type="pres">
      <dgm:prSet presAssocID="{CC2052D3-FC24-4914-8FA6-F023D0BAA31B}" presName="Name30" presStyleCnt="0"/>
      <dgm:spPr/>
    </dgm:pt>
    <dgm:pt modelId="{6FC3D5B4-06CB-42B5-8CCF-94A6C477468B}" type="pres">
      <dgm:prSet presAssocID="{CC2052D3-FC24-4914-8FA6-F023D0BAA31B}" presName="level2Shape" presStyleLbl="node3" presStyleIdx="8" presStyleCnt="13" custScaleX="353190"/>
      <dgm:spPr/>
      <dgm:t>
        <a:bodyPr/>
        <a:lstStyle/>
        <a:p>
          <a:endParaRPr lang="en-US"/>
        </a:p>
      </dgm:t>
    </dgm:pt>
    <dgm:pt modelId="{6EAC3ABF-9244-41D4-8C87-987CFF8EB785}" type="pres">
      <dgm:prSet presAssocID="{CC2052D3-FC24-4914-8FA6-F023D0BAA31B}" presName="hierChild3" presStyleCnt="0"/>
      <dgm:spPr/>
    </dgm:pt>
    <dgm:pt modelId="{7489CB86-0B59-4B11-A2B5-920E1EF78E3B}" type="pres">
      <dgm:prSet presAssocID="{74438AD4-6D74-42A0-BDCC-08EB603F931B}" presName="Name25" presStyleLbl="parChTrans1D3" presStyleIdx="9" presStyleCnt="13"/>
      <dgm:spPr/>
      <dgm:t>
        <a:bodyPr/>
        <a:lstStyle/>
        <a:p>
          <a:endParaRPr lang="en-US"/>
        </a:p>
      </dgm:t>
    </dgm:pt>
    <dgm:pt modelId="{1C2EF365-5DC7-497E-BFF2-4684C8D033A5}" type="pres">
      <dgm:prSet presAssocID="{74438AD4-6D74-42A0-BDCC-08EB603F931B}" presName="connTx" presStyleLbl="parChTrans1D3" presStyleIdx="9" presStyleCnt="13"/>
      <dgm:spPr/>
      <dgm:t>
        <a:bodyPr/>
        <a:lstStyle/>
        <a:p>
          <a:endParaRPr lang="en-US"/>
        </a:p>
      </dgm:t>
    </dgm:pt>
    <dgm:pt modelId="{AC2267BE-04A2-43F7-90D3-4A5134C98737}" type="pres">
      <dgm:prSet presAssocID="{7362A7D7-B30F-49CE-B537-B83CE8F85279}" presName="Name30" presStyleCnt="0"/>
      <dgm:spPr/>
    </dgm:pt>
    <dgm:pt modelId="{9E3EAFFD-F0EC-437C-8459-5E50F3267FA5}" type="pres">
      <dgm:prSet presAssocID="{7362A7D7-B30F-49CE-B537-B83CE8F85279}" presName="level2Shape" presStyleLbl="node3" presStyleIdx="9" presStyleCnt="13" custScaleX="353190"/>
      <dgm:spPr/>
      <dgm:t>
        <a:bodyPr/>
        <a:lstStyle/>
        <a:p>
          <a:endParaRPr lang="en-US"/>
        </a:p>
      </dgm:t>
    </dgm:pt>
    <dgm:pt modelId="{5E65F06C-BA3C-4ED9-98D5-8950B3C8A543}" type="pres">
      <dgm:prSet presAssocID="{7362A7D7-B30F-49CE-B537-B83CE8F85279}" presName="hierChild3" presStyleCnt="0"/>
      <dgm:spPr/>
    </dgm:pt>
    <dgm:pt modelId="{7901D8BE-6D24-4AE4-8030-82E6217AF5EF}" type="pres">
      <dgm:prSet presAssocID="{3E445903-77D0-4E9F-8532-E71898F989FD}" presName="Name25" presStyleLbl="parChTrans1D3" presStyleIdx="10" presStyleCnt="13"/>
      <dgm:spPr/>
      <dgm:t>
        <a:bodyPr/>
        <a:lstStyle/>
        <a:p>
          <a:endParaRPr lang="en-US"/>
        </a:p>
      </dgm:t>
    </dgm:pt>
    <dgm:pt modelId="{1251CFDC-228F-4965-892D-3A28A770CF20}" type="pres">
      <dgm:prSet presAssocID="{3E445903-77D0-4E9F-8532-E71898F989FD}" presName="connTx" presStyleLbl="parChTrans1D3" presStyleIdx="10" presStyleCnt="13"/>
      <dgm:spPr/>
      <dgm:t>
        <a:bodyPr/>
        <a:lstStyle/>
        <a:p>
          <a:endParaRPr lang="en-US"/>
        </a:p>
      </dgm:t>
    </dgm:pt>
    <dgm:pt modelId="{B1ECF71A-5E6F-4B91-BE67-09C085F9A4AA}" type="pres">
      <dgm:prSet presAssocID="{BFBE4F0B-9B0A-4108-AB60-A8021CE71D9B}" presName="Name30" presStyleCnt="0"/>
      <dgm:spPr/>
    </dgm:pt>
    <dgm:pt modelId="{30820035-4C14-4E4F-9F05-91BE066FC530}" type="pres">
      <dgm:prSet presAssocID="{BFBE4F0B-9B0A-4108-AB60-A8021CE71D9B}" presName="level2Shape" presStyleLbl="node3" presStyleIdx="10" presStyleCnt="13" custScaleX="353190"/>
      <dgm:spPr/>
      <dgm:t>
        <a:bodyPr/>
        <a:lstStyle/>
        <a:p>
          <a:endParaRPr lang="en-US"/>
        </a:p>
      </dgm:t>
    </dgm:pt>
    <dgm:pt modelId="{83E48409-DB84-4FF1-87B2-EC63B3B5EF3B}" type="pres">
      <dgm:prSet presAssocID="{BFBE4F0B-9B0A-4108-AB60-A8021CE71D9B}" presName="hierChild3" presStyleCnt="0"/>
      <dgm:spPr/>
    </dgm:pt>
    <dgm:pt modelId="{0BE4C72D-45A7-498E-A65A-7B2ADA73F408}" type="pres">
      <dgm:prSet presAssocID="{C13C0AA3-AB44-4C7A-BBBF-0580B3488AEC}" presName="Name25" presStyleLbl="parChTrans1D2" presStyleIdx="5" presStyleCnt="6"/>
      <dgm:spPr/>
      <dgm:t>
        <a:bodyPr/>
        <a:lstStyle/>
        <a:p>
          <a:endParaRPr lang="en-US"/>
        </a:p>
      </dgm:t>
    </dgm:pt>
    <dgm:pt modelId="{E1FD07CE-DAF2-4755-8B35-E086E8E4B514}" type="pres">
      <dgm:prSet presAssocID="{C13C0AA3-AB44-4C7A-BBBF-0580B3488AE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4F0938F0-CB76-4C7C-9764-12E08A823A98}" type="pres">
      <dgm:prSet presAssocID="{77CBE3F5-BC11-4FBA-BCC0-08739FDD49E1}" presName="Name30" presStyleCnt="0"/>
      <dgm:spPr/>
    </dgm:pt>
    <dgm:pt modelId="{55A442DA-AC60-49DA-8263-1A35B4D42FE6}" type="pres">
      <dgm:prSet presAssocID="{77CBE3F5-BC11-4FBA-BCC0-08739FDD49E1}" presName="level2Shape" presStyleLbl="node2" presStyleIdx="5" presStyleCnt="6" custScaleX="161734"/>
      <dgm:spPr/>
      <dgm:t>
        <a:bodyPr/>
        <a:lstStyle/>
        <a:p>
          <a:endParaRPr lang="en-US"/>
        </a:p>
      </dgm:t>
    </dgm:pt>
    <dgm:pt modelId="{245BC28E-825B-404C-8306-1662B4723278}" type="pres">
      <dgm:prSet presAssocID="{77CBE3F5-BC11-4FBA-BCC0-08739FDD49E1}" presName="hierChild3" presStyleCnt="0"/>
      <dgm:spPr/>
    </dgm:pt>
    <dgm:pt modelId="{D49C211B-693E-496E-A54D-B03140F1DB76}" type="pres">
      <dgm:prSet presAssocID="{56DBDF2D-B067-4C22-909F-AF4993AD7580}" presName="Name25" presStyleLbl="parChTrans1D3" presStyleIdx="11" presStyleCnt="13"/>
      <dgm:spPr/>
      <dgm:t>
        <a:bodyPr/>
        <a:lstStyle/>
        <a:p>
          <a:endParaRPr lang="en-US"/>
        </a:p>
      </dgm:t>
    </dgm:pt>
    <dgm:pt modelId="{E94C121E-2E1B-4D3D-B80C-60B1BB79354C}" type="pres">
      <dgm:prSet presAssocID="{56DBDF2D-B067-4C22-909F-AF4993AD7580}" presName="connTx" presStyleLbl="parChTrans1D3" presStyleIdx="11" presStyleCnt="13"/>
      <dgm:spPr/>
      <dgm:t>
        <a:bodyPr/>
        <a:lstStyle/>
        <a:p>
          <a:endParaRPr lang="en-US"/>
        </a:p>
      </dgm:t>
    </dgm:pt>
    <dgm:pt modelId="{3B17D1B7-6BA6-42AC-9DED-BA1D4E2F171F}" type="pres">
      <dgm:prSet presAssocID="{18192ADB-E7EA-49E4-9594-E8F92A1D0C41}" presName="Name30" presStyleCnt="0"/>
      <dgm:spPr/>
    </dgm:pt>
    <dgm:pt modelId="{51701684-3986-444D-8B78-24A48F6B16EE}" type="pres">
      <dgm:prSet presAssocID="{18192ADB-E7EA-49E4-9594-E8F92A1D0C41}" presName="level2Shape" presStyleLbl="node3" presStyleIdx="11" presStyleCnt="13" custScaleX="353190"/>
      <dgm:spPr/>
      <dgm:t>
        <a:bodyPr/>
        <a:lstStyle/>
        <a:p>
          <a:endParaRPr lang="en-US"/>
        </a:p>
      </dgm:t>
    </dgm:pt>
    <dgm:pt modelId="{79BF7756-EFDB-4DDD-A637-2DB68F75C487}" type="pres">
      <dgm:prSet presAssocID="{18192ADB-E7EA-49E4-9594-E8F92A1D0C41}" presName="hierChild3" presStyleCnt="0"/>
      <dgm:spPr/>
    </dgm:pt>
    <dgm:pt modelId="{5E2FCD0B-29A3-44BA-BE48-AEC736A1E372}" type="pres">
      <dgm:prSet presAssocID="{7AF9B797-C79C-4478-B32D-261EEF933E5F}" presName="Name25" presStyleLbl="parChTrans1D3" presStyleIdx="12" presStyleCnt="13"/>
      <dgm:spPr/>
      <dgm:t>
        <a:bodyPr/>
        <a:lstStyle/>
        <a:p>
          <a:endParaRPr lang="en-US"/>
        </a:p>
      </dgm:t>
    </dgm:pt>
    <dgm:pt modelId="{C10219B2-49BD-4961-A7DD-A371291D6014}" type="pres">
      <dgm:prSet presAssocID="{7AF9B797-C79C-4478-B32D-261EEF933E5F}" presName="connTx" presStyleLbl="parChTrans1D3" presStyleIdx="12" presStyleCnt="13"/>
      <dgm:spPr/>
      <dgm:t>
        <a:bodyPr/>
        <a:lstStyle/>
        <a:p>
          <a:endParaRPr lang="en-US"/>
        </a:p>
      </dgm:t>
    </dgm:pt>
    <dgm:pt modelId="{3A34A4F6-2600-4E0B-BB6D-B01E719F80BC}" type="pres">
      <dgm:prSet presAssocID="{16F8E794-574C-42E7-8155-D9A6A3711257}" presName="Name30" presStyleCnt="0"/>
      <dgm:spPr/>
    </dgm:pt>
    <dgm:pt modelId="{90FBD4A4-EC67-4E25-836D-ADE9B442FDEB}" type="pres">
      <dgm:prSet presAssocID="{16F8E794-574C-42E7-8155-D9A6A3711257}" presName="level2Shape" presStyleLbl="node3" presStyleIdx="12" presStyleCnt="13" custScaleX="353190"/>
      <dgm:spPr/>
      <dgm:t>
        <a:bodyPr/>
        <a:lstStyle/>
        <a:p>
          <a:endParaRPr lang="en-US"/>
        </a:p>
      </dgm:t>
    </dgm:pt>
    <dgm:pt modelId="{DDB07DAD-86E7-43D9-8D87-9857BA68F6DA}" type="pres">
      <dgm:prSet presAssocID="{16F8E794-574C-42E7-8155-D9A6A3711257}" presName="hierChild3" presStyleCnt="0"/>
      <dgm:spPr/>
    </dgm:pt>
    <dgm:pt modelId="{2F70D05B-BA19-42A6-A58B-75511CCEA163}" type="pres">
      <dgm:prSet presAssocID="{4A84BD0A-F570-4B99-94D5-9B74FB37BAFF}" presName="bgShapesFlow" presStyleCnt="0"/>
      <dgm:spPr/>
    </dgm:pt>
  </dgm:ptLst>
  <dgm:cxnLst>
    <dgm:cxn modelId="{82573880-26E6-4C0E-98BC-ECC607DF12DF}" type="presOf" srcId="{C13C0AA3-AB44-4C7A-BBBF-0580B3488AEC}" destId="{E1FD07CE-DAF2-4755-8B35-E086E8E4B514}" srcOrd="1" destOrd="0" presId="urn:microsoft.com/office/officeart/2005/8/layout/hierarchy5"/>
    <dgm:cxn modelId="{89B66661-397A-4C3B-9D39-9CBB43B17AD2}" type="presOf" srcId="{A42BAEFE-FEA7-40FF-A06A-9F4F1670FD74}" destId="{7E5C6D4C-AAFC-4107-AF1E-5C22BC1AAE9F}" srcOrd="1" destOrd="0" presId="urn:microsoft.com/office/officeart/2005/8/layout/hierarchy5"/>
    <dgm:cxn modelId="{A1B1DA3E-1C2C-46D4-A8C1-85C2250E806F}" type="presOf" srcId="{10E25B85-4DD3-4853-9E5D-536BDAFEFABC}" destId="{F92EAEB9-4587-4CFF-8E14-5335CF3085B5}" srcOrd="0" destOrd="0" presId="urn:microsoft.com/office/officeart/2005/8/layout/hierarchy5"/>
    <dgm:cxn modelId="{E0126793-67E4-4560-AD3F-C925E8FE65DA}" srcId="{CAE880E1-1507-4064-BD4E-82CF8165EE80}" destId="{BFBE4F0B-9B0A-4108-AB60-A8021CE71D9B}" srcOrd="3" destOrd="0" parTransId="{3E445903-77D0-4E9F-8532-E71898F989FD}" sibTransId="{0FBF6C6B-EC69-4AA3-B41A-03067F6EEE9D}"/>
    <dgm:cxn modelId="{5C6AE3C9-EC67-4F40-B512-C4B16150D889}" type="presOf" srcId="{C4539796-4AC4-432D-90EB-B6B3259C80D5}" destId="{CD96AF2D-706F-4DD8-9DFC-EE8384EA7887}" srcOrd="1" destOrd="0" presId="urn:microsoft.com/office/officeart/2005/8/layout/hierarchy5"/>
    <dgm:cxn modelId="{AC3C28EE-A251-43F6-9D64-666569D14CA1}" type="presOf" srcId="{BFBE4F0B-9B0A-4108-AB60-A8021CE71D9B}" destId="{30820035-4C14-4E4F-9F05-91BE066FC530}" srcOrd="0" destOrd="0" presId="urn:microsoft.com/office/officeart/2005/8/layout/hierarchy5"/>
    <dgm:cxn modelId="{8C257706-50F6-48B3-84BB-9E10FC6CF142}" type="presOf" srcId="{F056887D-EED5-4AE1-8A8B-E8FDA71A6711}" destId="{B4DE8609-963E-4C9C-A8E3-ED59A715D248}" srcOrd="1" destOrd="0" presId="urn:microsoft.com/office/officeart/2005/8/layout/hierarchy5"/>
    <dgm:cxn modelId="{D4A2D7E4-7D8A-42DC-8EAD-3945359646EC}" srcId="{77CBE3F5-BC11-4FBA-BCC0-08739FDD49E1}" destId="{16F8E794-574C-42E7-8155-D9A6A3711257}" srcOrd="1" destOrd="0" parTransId="{7AF9B797-C79C-4478-B32D-261EEF933E5F}" sibTransId="{467767CC-E77C-4B09-B364-9C74DB73566C}"/>
    <dgm:cxn modelId="{B58587D7-B1E4-4C4C-811B-2B95F5C155B4}" type="presOf" srcId="{16F8E794-574C-42E7-8155-D9A6A3711257}" destId="{90FBD4A4-EC67-4E25-836D-ADE9B442FDEB}" srcOrd="0" destOrd="0" presId="urn:microsoft.com/office/officeart/2005/8/layout/hierarchy5"/>
    <dgm:cxn modelId="{5C8DDEDC-BCB3-4F9A-A28D-4881E44D493A}" type="presOf" srcId="{ED2C0239-ADE6-4615-A928-4B65E4E0A4C3}" destId="{742CCA76-4504-4C71-B45A-C077528B79C9}" srcOrd="0" destOrd="0" presId="urn:microsoft.com/office/officeart/2005/8/layout/hierarchy5"/>
    <dgm:cxn modelId="{F9554F9B-CA0B-49B9-93B1-60E9652ADB82}" type="presOf" srcId="{18192ADB-E7EA-49E4-9594-E8F92A1D0C41}" destId="{51701684-3986-444D-8B78-24A48F6B16EE}" srcOrd="0" destOrd="0" presId="urn:microsoft.com/office/officeart/2005/8/layout/hierarchy5"/>
    <dgm:cxn modelId="{CBF53E29-BB12-4347-A309-2435B742B07A}" type="presOf" srcId="{9C78698A-37CE-44DF-80D5-BD9A50586159}" destId="{B5283BE2-9009-4E7A-9313-CD212B96CCDE}" srcOrd="1" destOrd="0" presId="urn:microsoft.com/office/officeart/2005/8/layout/hierarchy5"/>
    <dgm:cxn modelId="{67E6E25A-77E0-48FD-98F7-A17F14016C07}" srcId="{0486B21C-6F79-4E21-953B-EAE08F5B12F6}" destId="{E2D57272-A31B-4FF2-9BF1-1658F902E0F7}" srcOrd="2" destOrd="0" parTransId="{0AF17EE2-F31E-47D7-85A6-D33D28D03B06}" sibTransId="{C633C9D2-8757-4163-B72C-9BD01D93BDC5}"/>
    <dgm:cxn modelId="{0F4D9E35-59D6-4738-AEA0-A5E12E9BA1C3}" type="presOf" srcId="{9C8E21C7-B714-4426-951B-86AC150C7C2E}" destId="{69CF344D-AA63-4072-B0C4-8C23AC291A65}" srcOrd="0" destOrd="0" presId="urn:microsoft.com/office/officeart/2005/8/layout/hierarchy5"/>
    <dgm:cxn modelId="{8AE1C35E-C5AF-4707-A0C7-861769C76126}" type="presOf" srcId="{A42BAEFE-FEA7-40FF-A06A-9F4F1670FD74}" destId="{A3178E8C-D4F9-4F9F-8AB0-9B7282FD3436}" srcOrd="0" destOrd="0" presId="urn:microsoft.com/office/officeart/2005/8/layout/hierarchy5"/>
    <dgm:cxn modelId="{6E06C7BD-3C93-4AB7-8F7A-A11A0AFC9076}" srcId="{086B55FD-4037-44C1-A420-B4C0851D8CCA}" destId="{0486B21C-6F79-4E21-953B-EAE08F5B12F6}" srcOrd="3" destOrd="0" parTransId="{9C78698A-37CE-44DF-80D5-BD9A50586159}" sibTransId="{5B9AAA11-EC1F-4936-B1A4-98A675871810}"/>
    <dgm:cxn modelId="{48FE3D4A-A67A-4B31-96B8-C613F92B27E9}" type="presOf" srcId="{C13C0AA3-AB44-4C7A-BBBF-0580B3488AEC}" destId="{0BE4C72D-45A7-498E-A65A-7B2ADA73F408}" srcOrd="0" destOrd="0" presId="urn:microsoft.com/office/officeart/2005/8/layout/hierarchy5"/>
    <dgm:cxn modelId="{C3048723-9681-4025-9CBF-219ABF03AD77}" type="presOf" srcId="{B8B99822-A049-485C-8694-069073F1EFAF}" destId="{DC230D13-5779-4E6F-B784-0B3821EFF46A}" srcOrd="0" destOrd="0" presId="urn:microsoft.com/office/officeart/2005/8/layout/hierarchy5"/>
    <dgm:cxn modelId="{56F20D47-8A2B-4153-81CD-0F8E22077DB1}" type="presOf" srcId="{0DD1FB06-D99B-44E4-8015-8BD11EDC378C}" destId="{C58C202A-12A2-408F-931D-5248EBD8219E}" srcOrd="1" destOrd="0" presId="urn:microsoft.com/office/officeart/2005/8/layout/hierarchy5"/>
    <dgm:cxn modelId="{45544C53-3FBA-4133-AFF3-43184CB27E15}" type="presOf" srcId="{4A53E14F-A9E0-44AB-966F-45AC938217F2}" destId="{DACCA093-F2B4-4E60-9AD1-29D518117373}" srcOrd="1" destOrd="0" presId="urn:microsoft.com/office/officeart/2005/8/layout/hierarchy5"/>
    <dgm:cxn modelId="{7B5FBC96-6192-4902-AA03-280AA9FBEE98}" type="presOf" srcId="{0AF17EE2-F31E-47D7-85A6-D33D28D03B06}" destId="{631DE2B2-2412-4754-9303-FE0B93300B11}" srcOrd="0" destOrd="0" presId="urn:microsoft.com/office/officeart/2005/8/layout/hierarchy5"/>
    <dgm:cxn modelId="{1B1CEEAC-33F4-48CE-8E79-02A2432F749E}" type="presOf" srcId="{3E445903-77D0-4E9F-8532-E71898F989FD}" destId="{1251CFDC-228F-4965-892D-3A28A770CF20}" srcOrd="1" destOrd="0" presId="urn:microsoft.com/office/officeart/2005/8/layout/hierarchy5"/>
    <dgm:cxn modelId="{EA1CA304-7416-43CC-BD3F-82F37D2704C8}" type="presOf" srcId="{086B55FD-4037-44C1-A420-B4C0851D8CCA}" destId="{D4F0254C-8FA5-4BA6-8BF4-3FBA27398BF5}" srcOrd="0" destOrd="0" presId="urn:microsoft.com/office/officeart/2005/8/layout/hierarchy5"/>
    <dgm:cxn modelId="{5C43B8FD-432B-420A-BF59-84A28832AFB0}" type="presOf" srcId="{9C78698A-37CE-44DF-80D5-BD9A50586159}" destId="{022FF9CE-7263-4D3C-A2E7-90CF7F0CF9B4}" srcOrd="0" destOrd="0" presId="urn:microsoft.com/office/officeart/2005/8/layout/hierarchy5"/>
    <dgm:cxn modelId="{B6496FE7-2202-4257-9C72-6DBFA0117E2F}" type="presOf" srcId="{3EEF0ED2-FE32-43CE-9A32-AADBAA18DB91}" destId="{67729C33-EB27-4F0D-9905-87531A306B80}" srcOrd="1" destOrd="0" presId="urn:microsoft.com/office/officeart/2005/8/layout/hierarchy5"/>
    <dgm:cxn modelId="{54D19FB6-F83E-4D0C-9FA3-595EC4F82E91}" srcId="{1C633B68-9BBA-4FA0-8C03-EE9F689C4C03}" destId="{FD80C02B-BC34-4CFF-8D3C-19254ABC6484}" srcOrd="0" destOrd="0" parTransId="{1963983E-AA42-45BE-B68F-5C0F1622FFB9}" sibTransId="{38B0B725-09E0-4DA7-9014-4CD230A45102}"/>
    <dgm:cxn modelId="{8C7CDEEA-5DF6-4FB5-9FE6-050A992B94E5}" type="presOf" srcId="{CAE880E1-1507-4064-BD4E-82CF8165EE80}" destId="{B66F3E3E-3FEB-41E0-A660-EF6C143AB63F}" srcOrd="0" destOrd="0" presId="urn:microsoft.com/office/officeart/2005/8/layout/hierarchy5"/>
    <dgm:cxn modelId="{2AEF881B-F36B-429B-BFDF-D2FB517070FD}" type="presOf" srcId="{74438AD4-6D74-42A0-BDCC-08EB603F931B}" destId="{1C2EF365-5DC7-497E-BFF2-4684C8D033A5}" srcOrd="1" destOrd="0" presId="urn:microsoft.com/office/officeart/2005/8/layout/hierarchy5"/>
    <dgm:cxn modelId="{1DC60598-2C3B-47DE-AE51-08A23ED2694D}" type="presOf" srcId="{1C633B68-9BBA-4FA0-8C03-EE9F689C4C03}" destId="{638E65AA-1AD1-46C1-9AB3-6F886EB7E704}" srcOrd="0" destOrd="0" presId="urn:microsoft.com/office/officeart/2005/8/layout/hierarchy5"/>
    <dgm:cxn modelId="{623418E4-3B3D-4DAC-9926-3D068C790735}" type="presOf" srcId="{C4539796-4AC4-432D-90EB-B6B3259C80D5}" destId="{F1B4979F-FB63-44C2-AD73-89C5305E0A0D}" srcOrd="0" destOrd="0" presId="urn:microsoft.com/office/officeart/2005/8/layout/hierarchy5"/>
    <dgm:cxn modelId="{4A5054F3-7771-4EEA-9F94-B527209D6A24}" srcId="{4A84BD0A-F570-4B99-94D5-9B74FB37BAFF}" destId="{086B55FD-4037-44C1-A420-B4C0851D8CCA}" srcOrd="0" destOrd="0" parTransId="{91809FC8-3A4C-4AD9-88B6-2222DC07DF2B}" sibTransId="{A82409CF-7095-4DDE-A800-5669BA979D89}"/>
    <dgm:cxn modelId="{349E5DC6-D3BD-42F2-9BC0-51CA0D95C0D9}" srcId="{0486B21C-6F79-4E21-953B-EAE08F5B12F6}" destId="{EE9D3FEB-E053-43B8-811D-4BBDA5AC6EE3}" srcOrd="1" destOrd="0" parTransId="{9C8E21C7-B714-4426-951B-86AC150C7C2E}" sibTransId="{054C4169-6A26-40A7-BF77-1B6C4A4AEF1D}"/>
    <dgm:cxn modelId="{27CC86A8-67FF-4566-9D75-A8BDA2277239}" srcId="{086B55FD-4037-44C1-A420-B4C0851D8CCA}" destId="{95C6AED8-A0B3-4349-97F8-E76BF1011394}" srcOrd="2" destOrd="0" parTransId="{4A53E14F-A9E0-44AB-966F-45AC938217F2}" sibTransId="{EF49147A-A613-422A-8078-D15741CD0EE9}"/>
    <dgm:cxn modelId="{AA06B32C-2367-45C0-BEC6-5416EBAB2AE6}" type="presOf" srcId="{CC2052D3-FC24-4914-8FA6-F023D0BAA31B}" destId="{6FC3D5B4-06CB-42B5-8CCF-94A6C477468B}" srcOrd="0" destOrd="0" presId="urn:microsoft.com/office/officeart/2005/8/layout/hierarchy5"/>
    <dgm:cxn modelId="{B4D368C7-CE2D-4DDD-8FD1-E9D25AA345C9}" type="presOf" srcId="{3E445903-77D0-4E9F-8532-E71898F989FD}" destId="{7901D8BE-6D24-4AE4-8030-82E6217AF5EF}" srcOrd="0" destOrd="0" presId="urn:microsoft.com/office/officeart/2005/8/layout/hierarchy5"/>
    <dgm:cxn modelId="{7AC17CC4-221F-4BAC-8DCB-B779C1E49818}" type="presOf" srcId="{56DBDF2D-B067-4C22-909F-AF4993AD7580}" destId="{D49C211B-693E-496E-A54D-B03140F1DB76}" srcOrd="0" destOrd="0" presId="urn:microsoft.com/office/officeart/2005/8/layout/hierarchy5"/>
    <dgm:cxn modelId="{BB2CA5B7-D1E2-44F7-91F5-3569889A15B1}" type="presOf" srcId="{F056887D-EED5-4AE1-8A8B-E8FDA71A6711}" destId="{94DA1A61-9748-4F0F-9377-74C1C4C10760}" srcOrd="0" destOrd="0" presId="urn:microsoft.com/office/officeart/2005/8/layout/hierarchy5"/>
    <dgm:cxn modelId="{9B373D98-89D6-4E75-867B-658DA2F81302}" type="presOf" srcId="{B8B99822-A049-485C-8694-069073F1EFAF}" destId="{09B1F060-FA49-42C9-B242-1404BF3454AE}" srcOrd="1" destOrd="0" presId="urn:microsoft.com/office/officeart/2005/8/layout/hierarchy5"/>
    <dgm:cxn modelId="{73B4AE64-B51F-457B-BBD0-5F2E9825F063}" type="presOf" srcId="{FDD9985B-4FB0-4141-9644-A3DBB766CB73}" destId="{2642230D-47A0-46C2-B070-DF95C0B38986}" srcOrd="1" destOrd="0" presId="urn:microsoft.com/office/officeart/2005/8/layout/hierarchy5"/>
    <dgm:cxn modelId="{97A6BC64-3B6F-4EB4-9C04-85F47C9CBF5F}" type="presOf" srcId="{56DBDF2D-B067-4C22-909F-AF4993AD7580}" destId="{E94C121E-2E1B-4D3D-B80C-60B1BB79354C}" srcOrd="1" destOrd="0" presId="urn:microsoft.com/office/officeart/2005/8/layout/hierarchy5"/>
    <dgm:cxn modelId="{797D00FD-5DE7-49D1-ADD4-DF8998815390}" srcId="{0486B21C-6F79-4E21-953B-EAE08F5B12F6}" destId="{10E25B85-4DD3-4853-9E5D-536BDAFEFABC}" srcOrd="0" destOrd="0" parTransId="{0DD1FB06-D99B-44E4-8015-8BD11EDC378C}" sibTransId="{CDCA492A-D806-4ED7-98E0-0E558EB4E496}"/>
    <dgm:cxn modelId="{6A74FB1C-1E69-4858-ADE1-60831CF3217B}" type="presOf" srcId="{1963983E-AA42-45BE-B68F-5C0F1622FFB9}" destId="{3332C3E5-6B38-4A84-BB0A-40030E5BCD40}" srcOrd="1" destOrd="0" presId="urn:microsoft.com/office/officeart/2005/8/layout/hierarchy5"/>
    <dgm:cxn modelId="{FF67F9CD-50D8-4DFD-AF90-8A06C83EA66A}" srcId="{95C6AED8-A0B3-4349-97F8-E76BF1011394}" destId="{464B5186-F311-4C82-A987-3725A9FBF00D}" srcOrd="0" destOrd="0" parTransId="{B8B99822-A049-485C-8694-069073F1EFAF}" sibTransId="{BD8CD5A6-089B-4C5D-AF0C-B740327F1474}"/>
    <dgm:cxn modelId="{6BB9F838-DD82-4D3E-B25B-A121738E9ABA}" type="presOf" srcId="{1963983E-AA42-45BE-B68F-5C0F1622FFB9}" destId="{BF9F118B-F0EC-458E-978B-06B83E30E0A1}" srcOrd="0" destOrd="0" presId="urn:microsoft.com/office/officeart/2005/8/layout/hierarchy5"/>
    <dgm:cxn modelId="{CA4175FF-8AE0-42C6-9140-62359EF7B95E}" type="presOf" srcId="{4A84BD0A-F570-4B99-94D5-9B74FB37BAFF}" destId="{F75D3F8B-2055-45FA-8649-61AFF52B6E5F}" srcOrd="0" destOrd="0" presId="urn:microsoft.com/office/officeart/2005/8/layout/hierarchy5"/>
    <dgm:cxn modelId="{6B74C8B2-8EF0-42C1-A6EF-DA0ED95EA471}" type="presOf" srcId="{0486B21C-6F79-4E21-953B-EAE08F5B12F6}" destId="{CB2BFC9C-66EF-4271-B525-2166028B1576}" srcOrd="0" destOrd="0" presId="urn:microsoft.com/office/officeart/2005/8/layout/hierarchy5"/>
    <dgm:cxn modelId="{476DF791-B1A9-4AF5-B652-502E12C6F362}" type="presOf" srcId="{5A89AE11-8D48-4FEB-94C5-6D3C326E7DCE}" destId="{9398A4FF-664B-4C22-A364-FE4EE3B65110}" srcOrd="0" destOrd="0" presId="urn:microsoft.com/office/officeart/2005/8/layout/hierarchy5"/>
    <dgm:cxn modelId="{DB09EC21-9032-430A-B6DA-7E51C10CEF24}" type="presOf" srcId="{7362A7D7-B30F-49CE-B537-B83CE8F85279}" destId="{9E3EAFFD-F0EC-437C-8459-5E50F3267FA5}" srcOrd="0" destOrd="0" presId="urn:microsoft.com/office/officeart/2005/8/layout/hierarchy5"/>
    <dgm:cxn modelId="{4FBAFC50-C97C-4401-930A-DC88877D0307}" type="presOf" srcId="{CE86CCF0-FB71-4E82-815B-C658EA9BB6D8}" destId="{4B951A01-36A7-41B5-AC85-92D2E8F73CD0}" srcOrd="0" destOrd="0" presId="urn:microsoft.com/office/officeart/2005/8/layout/hierarchy5"/>
    <dgm:cxn modelId="{B5EF7E34-1A2B-4E9A-9EEB-1DE7980F3DF6}" type="presOf" srcId="{EE9D3FEB-E053-43B8-811D-4BBDA5AC6EE3}" destId="{85568ADC-6B75-418D-A697-1302091EB2EA}" srcOrd="0" destOrd="0" presId="urn:microsoft.com/office/officeart/2005/8/layout/hierarchy5"/>
    <dgm:cxn modelId="{865B1A5E-FBE0-4505-A51C-2282715558D9}" type="presOf" srcId="{3EEF0ED2-FE32-43CE-9A32-AADBAA18DB91}" destId="{93D8723F-11F2-4951-B7D4-2AD84E6DDE33}" srcOrd="0" destOrd="0" presId="urn:microsoft.com/office/officeart/2005/8/layout/hierarchy5"/>
    <dgm:cxn modelId="{1A3F5455-4621-44BC-B1B3-B014219315B9}" type="presOf" srcId="{7AF9B797-C79C-4478-B32D-261EEF933E5F}" destId="{C10219B2-49BD-4961-A7DD-A371291D6014}" srcOrd="1" destOrd="0" presId="urn:microsoft.com/office/officeart/2005/8/layout/hierarchy5"/>
    <dgm:cxn modelId="{28FFA384-37C2-4944-AFE3-51F74CA61ADE}" srcId="{086B55FD-4037-44C1-A420-B4C0851D8CCA}" destId="{CE86CCF0-FB71-4E82-815B-C658EA9BB6D8}" srcOrd="1" destOrd="0" parTransId="{C4539796-4AC4-432D-90EB-B6B3259C80D5}" sibTransId="{6B194613-9E36-4613-BA7F-213693E166DD}"/>
    <dgm:cxn modelId="{E2A06038-FC62-4840-9823-C2577FDA04A6}" type="presOf" srcId="{0DD1FB06-D99B-44E4-8015-8BD11EDC378C}" destId="{8061558A-D8AD-44B5-BFC8-BC9919292190}" srcOrd="0" destOrd="0" presId="urn:microsoft.com/office/officeart/2005/8/layout/hierarchy5"/>
    <dgm:cxn modelId="{A07FB13F-8CFC-4A45-9391-32495AAC3385}" type="presOf" srcId="{F4F8789F-A67E-447B-8CB1-09D8B9D28A57}" destId="{32A59384-6E85-483B-B633-4B695168E090}" srcOrd="1" destOrd="0" presId="urn:microsoft.com/office/officeart/2005/8/layout/hierarchy5"/>
    <dgm:cxn modelId="{665DBBC9-ADE4-4A02-97EF-28661F0C3F3C}" srcId="{77CBE3F5-BC11-4FBA-BCC0-08739FDD49E1}" destId="{18192ADB-E7EA-49E4-9594-E8F92A1D0C41}" srcOrd="0" destOrd="0" parTransId="{56DBDF2D-B067-4C22-909F-AF4993AD7580}" sibTransId="{2B4A8EEE-D93E-4BEA-8E06-06D0270EF2E1}"/>
    <dgm:cxn modelId="{5C9141D2-42F8-4AD8-95D1-726434A48CD4}" type="presOf" srcId="{E2D57272-A31B-4FF2-9BF1-1658F902E0F7}" destId="{15ECD3F7-888F-4BCA-A2E8-53EE0B5D6E0F}" srcOrd="0" destOrd="0" presId="urn:microsoft.com/office/officeart/2005/8/layout/hierarchy5"/>
    <dgm:cxn modelId="{A7FAE1A1-03B7-4D93-B4CF-6AAA110944CF}" srcId="{086B55FD-4037-44C1-A420-B4C0851D8CCA}" destId="{1C633B68-9BBA-4FA0-8C03-EE9F689C4C03}" srcOrd="0" destOrd="0" parTransId="{F056887D-EED5-4AE1-8A8B-E8FDA71A6711}" sibTransId="{1B830AD8-5061-4207-908E-9BD49767F2BC}"/>
    <dgm:cxn modelId="{CBC5BB6A-01C1-4BF0-A4BD-0057DEAF5E71}" type="presOf" srcId="{FD80C02B-BC34-4CFF-8D3C-19254ABC6484}" destId="{21226D5E-0ABB-4541-92CC-3DA271D47932}" srcOrd="0" destOrd="0" presId="urn:microsoft.com/office/officeart/2005/8/layout/hierarchy5"/>
    <dgm:cxn modelId="{0E4554BE-941D-4798-9725-2D729B5C2BB3}" type="presOf" srcId="{FDD9985B-4FB0-4141-9644-A3DBB766CB73}" destId="{49E761CB-2181-4198-B634-6AD0195291B5}" srcOrd="0" destOrd="0" presId="urn:microsoft.com/office/officeart/2005/8/layout/hierarchy5"/>
    <dgm:cxn modelId="{D09CD892-0F96-4B6A-8A57-90F150C92737}" type="presOf" srcId="{3ECD8632-1BFB-4EA5-B63E-D84A4B378A99}" destId="{454ED5BD-422C-470D-B2BA-15E5E21EBC92}" srcOrd="0" destOrd="0" presId="urn:microsoft.com/office/officeart/2005/8/layout/hierarchy5"/>
    <dgm:cxn modelId="{867CFE34-9B2C-488E-89DC-0ED9ACEF135D}" srcId="{CAE880E1-1507-4064-BD4E-82CF8165EE80}" destId="{7362A7D7-B30F-49CE-B537-B83CE8F85279}" srcOrd="2" destOrd="0" parTransId="{74438AD4-6D74-42A0-BDCC-08EB603F931B}" sibTransId="{0E173954-480B-4CEE-8644-57844D35BBD2}"/>
    <dgm:cxn modelId="{7C0BC304-CBEA-4C41-9EF1-FCFA35C8329D}" type="presOf" srcId="{0AF17EE2-F31E-47D7-85A6-D33D28D03B06}" destId="{B0CFED61-D95C-4C60-A203-D30B8C8B0680}" srcOrd="1" destOrd="0" presId="urn:microsoft.com/office/officeart/2005/8/layout/hierarchy5"/>
    <dgm:cxn modelId="{CE531213-B882-4F7B-8FFE-9E2BD168ADE0}" type="presOf" srcId="{95C6AED8-A0B3-4349-97F8-E76BF1011394}" destId="{0106BE27-CD55-47FA-A9E9-88CD4B721549}" srcOrd="0" destOrd="0" presId="urn:microsoft.com/office/officeart/2005/8/layout/hierarchy5"/>
    <dgm:cxn modelId="{B955F8D2-DDD3-4BFD-93D7-EAF056C65C7C}" type="presOf" srcId="{ED2C0239-ADE6-4615-A928-4B65E4E0A4C3}" destId="{7DCA7B87-9BE4-4AF7-A6F5-2AD20A2E6FBD}" srcOrd="1" destOrd="0" presId="urn:microsoft.com/office/officeart/2005/8/layout/hierarchy5"/>
    <dgm:cxn modelId="{0AE030DD-FFB0-4AD3-92ED-A55FE26B5CD5}" srcId="{086B55FD-4037-44C1-A420-B4C0851D8CCA}" destId="{77CBE3F5-BC11-4FBA-BCC0-08739FDD49E1}" srcOrd="5" destOrd="0" parTransId="{C13C0AA3-AB44-4C7A-BBBF-0580B3488AEC}" sibTransId="{D8DC588A-2221-4DA8-A55E-EB81702007B8}"/>
    <dgm:cxn modelId="{10A26F76-BACA-4DD7-8B04-9706460942E2}" srcId="{CE86CCF0-FB71-4E82-815B-C658EA9BB6D8}" destId="{3ECD8632-1BFB-4EA5-B63E-D84A4B378A99}" srcOrd="0" destOrd="0" parTransId="{F4F8789F-A67E-447B-8CB1-09D8B9D28A57}" sibTransId="{2609B5FF-335E-4566-A601-D92EE54A559F}"/>
    <dgm:cxn modelId="{FA9AB6C3-83E7-47A2-8289-348F0A3A5A83}" type="presOf" srcId="{9C8E21C7-B714-4426-951B-86AC150C7C2E}" destId="{BFB37ABA-7608-4940-A28E-127C03EE4852}" srcOrd="1" destOrd="0" presId="urn:microsoft.com/office/officeart/2005/8/layout/hierarchy5"/>
    <dgm:cxn modelId="{FA10562B-23D3-40B5-8DA1-14137AAC9ACB}" type="presOf" srcId="{7AF9B797-C79C-4478-B32D-261EEF933E5F}" destId="{5E2FCD0B-29A3-44BA-BE48-AEC736A1E372}" srcOrd="0" destOrd="0" presId="urn:microsoft.com/office/officeart/2005/8/layout/hierarchy5"/>
    <dgm:cxn modelId="{C9CBB19B-FEA3-4F37-92B7-0F2E42ABA8E9}" srcId="{95C6AED8-A0B3-4349-97F8-E76BF1011394}" destId="{5A89AE11-8D48-4FEB-94C5-6D3C326E7DCE}" srcOrd="1" destOrd="0" parTransId="{A42BAEFE-FEA7-40FF-A06A-9F4F1670FD74}" sibTransId="{4A96709D-6DBF-4590-A8B6-9864260AE057}"/>
    <dgm:cxn modelId="{F37279A0-862B-47C0-96F3-5E1CFD208541}" type="presOf" srcId="{4A53E14F-A9E0-44AB-966F-45AC938217F2}" destId="{D76ED1D3-53EA-4BAE-8167-74B01D5F6B85}" srcOrd="0" destOrd="0" presId="urn:microsoft.com/office/officeart/2005/8/layout/hierarchy5"/>
    <dgm:cxn modelId="{07DBB9D6-BC59-4BDC-9E1D-CFA321B209B4}" type="presOf" srcId="{F4F8789F-A67E-447B-8CB1-09D8B9D28A57}" destId="{FD4BD44A-B644-492C-AC79-741DDAF2F939}" srcOrd="0" destOrd="0" presId="urn:microsoft.com/office/officeart/2005/8/layout/hierarchy5"/>
    <dgm:cxn modelId="{06AA7EDD-F7A7-4CD5-9783-499AAE16F131}" srcId="{CAE880E1-1507-4064-BD4E-82CF8165EE80}" destId="{CC2052D3-FC24-4914-8FA6-F023D0BAA31B}" srcOrd="1" destOrd="0" parTransId="{ED2C0239-ADE6-4615-A928-4B65E4E0A4C3}" sibTransId="{05371E82-14BA-4CE9-8694-ED711C4DCF52}"/>
    <dgm:cxn modelId="{9F3F39B8-E25B-4F10-87CE-432E9105CB57}" srcId="{086B55FD-4037-44C1-A420-B4C0851D8CCA}" destId="{CAE880E1-1507-4064-BD4E-82CF8165EE80}" srcOrd="4" destOrd="0" parTransId="{3EEF0ED2-FE32-43CE-9A32-AADBAA18DB91}" sibTransId="{8F3A0D2A-8339-4FBA-BC95-F83402C41361}"/>
    <dgm:cxn modelId="{7B4D8BEA-C23F-4FFD-8F5D-AFD79836ADA2}" type="presOf" srcId="{77CBE3F5-BC11-4FBA-BCC0-08739FDD49E1}" destId="{55A442DA-AC60-49DA-8263-1A35B4D42FE6}" srcOrd="0" destOrd="0" presId="urn:microsoft.com/office/officeart/2005/8/layout/hierarchy5"/>
    <dgm:cxn modelId="{8DD21E1B-7D80-4B9F-9130-5FB7B16E03FC}" srcId="{CAE880E1-1507-4064-BD4E-82CF8165EE80}" destId="{E57CC065-3A8D-4F6E-A7CF-7FC2A09C7255}" srcOrd="0" destOrd="0" parTransId="{FDD9985B-4FB0-4141-9644-A3DBB766CB73}" sibTransId="{FB7DAAF5-7D8F-4715-B7D9-5F42385C3721}"/>
    <dgm:cxn modelId="{A9F87C76-A424-4E1B-AE28-0F247E318DDB}" type="presOf" srcId="{464B5186-F311-4C82-A987-3725A9FBF00D}" destId="{9BA201BC-65B3-417B-B9B3-E3791E63048B}" srcOrd="0" destOrd="0" presId="urn:microsoft.com/office/officeart/2005/8/layout/hierarchy5"/>
    <dgm:cxn modelId="{C1D5A124-9D0B-4E3A-9E43-12591C934DE4}" type="presOf" srcId="{E57CC065-3A8D-4F6E-A7CF-7FC2A09C7255}" destId="{C7E2F5E2-87B1-4CC7-8786-A6E9869E6D9E}" srcOrd="0" destOrd="0" presId="urn:microsoft.com/office/officeart/2005/8/layout/hierarchy5"/>
    <dgm:cxn modelId="{80048533-2D00-4002-9DB6-281B8723AF83}" type="presOf" srcId="{74438AD4-6D74-42A0-BDCC-08EB603F931B}" destId="{7489CB86-0B59-4B11-A2B5-920E1EF78E3B}" srcOrd="0" destOrd="0" presId="urn:microsoft.com/office/officeart/2005/8/layout/hierarchy5"/>
    <dgm:cxn modelId="{A16EAF43-0768-4A9A-B3E0-0A205E3D8318}" type="presParOf" srcId="{F75D3F8B-2055-45FA-8649-61AFF52B6E5F}" destId="{C1FDFAB9-128C-48D1-95B3-29F5C93CAD79}" srcOrd="0" destOrd="0" presId="urn:microsoft.com/office/officeart/2005/8/layout/hierarchy5"/>
    <dgm:cxn modelId="{32FDCCA9-0909-4C65-B2B8-AE3940F77238}" type="presParOf" srcId="{C1FDFAB9-128C-48D1-95B3-29F5C93CAD79}" destId="{EC6C52C9-8854-4A04-BE94-53B2A244B855}" srcOrd="0" destOrd="0" presId="urn:microsoft.com/office/officeart/2005/8/layout/hierarchy5"/>
    <dgm:cxn modelId="{D8BBF711-3362-4BDE-BC27-1E23660C195C}" type="presParOf" srcId="{EC6C52C9-8854-4A04-BE94-53B2A244B855}" destId="{A3A79B3C-125D-4F53-A43A-5F1C89073779}" srcOrd="0" destOrd="0" presId="urn:microsoft.com/office/officeart/2005/8/layout/hierarchy5"/>
    <dgm:cxn modelId="{3352343F-7BA5-44E9-9F8C-584EF76F8F0F}" type="presParOf" srcId="{A3A79B3C-125D-4F53-A43A-5F1C89073779}" destId="{D4F0254C-8FA5-4BA6-8BF4-3FBA27398BF5}" srcOrd="0" destOrd="0" presId="urn:microsoft.com/office/officeart/2005/8/layout/hierarchy5"/>
    <dgm:cxn modelId="{1987EE59-042D-424F-A61E-18F0E9CCF88B}" type="presParOf" srcId="{A3A79B3C-125D-4F53-A43A-5F1C89073779}" destId="{D6AAE165-5166-46DA-B148-41A0F3ACA82C}" srcOrd="1" destOrd="0" presId="urn:microsoft.com/office/officeart/2005/8/layout/hierarchy5"/>
    <dgm:cxn modelId="{85AD493A-4059-46DD-A22F-0AD9CC945D1A}" type="presParOf" srcId="{D6AAE165-5166-46DA-B148-41A0F3ACA82C}" destId="{94DA1A61-9748-4F0F-9377-74C1C4C10760}" srcOrd="0" destOrd="0" presId="urn:microsoft.com/office/officeart/2005/8/layout/hierarchy5"/>
    <dgm:cxn modelId="{BFEA37BA-181A-4EDD-B0FA-79FAD644F8C5}" type="presParOf" srcId="{94DA1A61-9748-4F0F-9377-74C1C4C10760}" destId="{B4DE8609-963E-4C9C-A8E3-ED59A715D248}" srcOrd="0" destOrd="0" presId="urn:microsoft.com/office/officeart/2005/8/layout/hierarchy5"/>
    <dgm:cxn modelId="{FC41B4F4-FC6B-47B8-85B8-DE447D2EAB54}" type="presParOf" srcId="{D6AAE165-5166-46DA-B148-41A0F3ACA82C}" destId="{08265C9B-BD87-473A-B608-F0DF5E1871E1}" srcOrd="1" destOrd="0" presId="urn:microsoft.com/office/officeart/2005/8/layout/hierarchy5"/>
    <dgm:cxn modelId="{E1A840E5-14AF-4F7C-A0BF-7EAEC732E595}" type="presParOf" srcId="{08265C9B-BD87-473A-B608-F0DF5E1871E1}" destId="{638E65AA-1AD1-46C1-9AB3-6F886EB7E704}" srcOrd="0" destOrd="0" presId="urn:microsoft.com/office/officeart/2005/8/layout/hierarchy5"/>
    <dgm:cxn modelId="{CB76CDC6-561A-423B-85D3-21271C2C01B8}" type="presParOf" srcId="{08265C9B-BD87-473A-B608-F0DF5E1871E1}" destId="{642366EB-1B03-4516-B28A-0C107CB6BA31}" srcOrd="1" destOrd="0" presId="urn:microsoft.com/office/officeart/2005/8/layout/hierarchy5"/>
    <dgm:cxn modelId="{48CC7E81-A25D-47D4-A90C-82014C767B32}" type="presParOf" srcId="{642366EB-1B03-4516-B28A-0C107CB6BA31}" destId="{BF9F118B-F0EC-458E-978B-06B83E30E0A1}" srcOrd="0" destOrd="0" presId="urn:microsoft.com/office/officeart/2005/8/layout/hierarchy5"/>
    <dgm:cxn modelId="{62974FD1-F30C-48C0-B144-D680E614D3B4}" type="presParOf" srcId="{BF9F118B-F0EC-458E-978B-06B83E30E0A1}" destId="{3332C3E5-6B38-4A84-BB0A-40030E5BCD40}" srcOrd="0" destOrd="0" presId="urn:microsoft.com/office/officeart/2005/8/layout/hierarchy5"/>
    <dgm:cxn modelId="{41B027D2-7BCE-430C-9DF0-775658E77B77}" type="presParOf" srcId="{642366EB-1B03-4516-B28A-0C107CB6BA31}" destId="{12224A2F-7B27-4D50-965F-A565CF1257D3}" srcOrd="1" destOrd="0" presId="urn:microsoft.com/office/officeart/2005/8/layout/hierarchy5"/>
    <dgm:cxn modelId="{0D5F8319-4D6A-4DC6-88B6-1F39F00D2340}" type="presParOf" srcId="{12224A2F-7B27-4D50-965F-A565CF1257D3}" destId="{21226D5E-0ABB-4541-92CC-3DA271D47932}" srcOrd="0" destOrd="0" presId="urn:microsoft.com/office/officeart/2005/8/layout/hierarchy5"/>
    <dgm:cxn modelId="{290E5273-EEEF-4B6D-B6EF-958B8A066BF1}" type="presParOf" srcId="{12224A2F-7B27-4D50-965F-A565CF1257D3}" destId="{A840C5CB-E606-4B66-B9ED-8A5B5A053912}" srcOrd="1" destOrd="0" presId="urn:microsoft.com/office/officeart/2005/8/layout/hierarchy5"/>
    <dgm:cxn modelId="{95D75B95-0CA8-4FB8-8574-21F3FBBBB7E1}" type="presParOf" srcId="{D6AAE165-5166-46DA-B148-41A0F3ACA82C}" destId="{F1B4979F-FB63-44C2-AD73-89C5305E0A0D}" srcOrd="2" destOrd="0" presId="urn:microsoft.com/office/officeart/2005/8/layout/hierarchy5"/>
    <dgm:cxn modelId="{CAB4E3F3-BBE0-4A83-A53F-D732D774045B}" type="presParOf" srcId="{F1B4979F-FB63-44C2-AD73-89C5305E0A0D}" destId="{CD96AF2D-706F-4DD8-9DFC-EE8384EA7887}" srcOrd="0" destOrd="0" presId="urn:microsoft.com/office/officeart/2005/8/layout/hierarchy5"/>
    <dgm:cxn modelId="{65D47CEB-652E-4610-AA61-47C8B8D39F94}" type="presParOf" srcId="{D6AAE165-5166-46DA-B148-41A0F3ACA82C}" destId="{09C69F27-0B3A-49AE-A6EF-BF65EA061774}" srcOrd="3" destOrd="0" presId="urn:microsoft.com/office/officeart/2005/8/layout/hierarchy5"/>
    <dgm:cxn modelId="{8721AE02-EB6E-48E6-93F0-8BDFEB439C43}" type="presParOf" srcId="{09C69F27-0B3A-49AE-A6EF-BF65EA061774}" destId="{4B951A01-36A7-41B5-AC85-92D2E8F73CD0}" srcOrd="0" destOrd="0" presId="urn:microsoft.com/office/officeart/2005/8/layout/hierarchy5"/>
    <dgm:cxn modelId="{445BBE8B-18C3-42D4-A818-30FD6C8363EC}" type="presParOf" srcId="{09C69F27-0B3A-49AE-A6EF-BF65EA061774}" destId="{7C5CEA48-2FB5-4194-951A-63C009F1E7CF}" srcOrd="1" destOrd="0" presId="urn:microsoft.com/office/officeart/2005/8/layout/hierarchy5"/>
    <dgm:cxn modelId="{AF4EEDD8-80E8-47A8-83BC-6D6F7A87A210}" type="presParOf" srcId="{7C5CEA48-2FB5-4194-951A-63C009F1E7CF}" destId="{FD4BD44A-B644-492C-AC79-741DDAF2F939}" srcOrd="0" destOrd="0" presId="urn:microsoft.com/office/officeart/2005/8/layout/hierarchy5"/>
    <dgm:cxn modelId="{6CC1410B-FC83-4A4E-89EC-4BB5F09E9B42}" type="presParOf" srcId="{FD4BD44A-B644-492C-AC79-741DDAF2F939}" destId="{32A59384-6E85-483B-B633-4B695168E090}" srcOrd="0" destOrd="0" presId="urn:microsoft.com/office/officeart/2005/8/layout/hierarchy5"/>
    <dgm:cxn modelId="{15AB9098-B6BB-4DB9-A968-F1BF56937344}" type="presParOf" srcId="{7C5CEA48-2FB5-4194-951A-63C009F1E7CF}" destId="{A1FC6371-DAAE-42D1-808D-14F3A5AED9A5}" srcOrd="1" destOrd="0" presId="urn:microsoft.com/office/officeart/2005/8/layout/hierarchy5"/>
    <dgm:cxn modelId="{364BE967-7717-4304-AE99-2749FD792C47}" type="presParOf" srcId="{A1FC6371-DAAE-42D1-808D-14F3A5AED9A5}" destId="{454ED5BD-422C-470D-B2BA-15E5E21EBC92}" srcOrd="0" destOrd="0" presId="urn:microsoft.com/office/officeart/2005/8/layout/hierarchy5"/>
    <dgm:cxn modelId="{90FB635D-02F0-4AB0-9670-78F9D41E8F57}" type="presParOf" srcId="{A1FC6371-DAAE-42D1-808D-14F3A5AED9A5}" destId="{DE526C78-E84B-4D09-A7D4-B1046F2D5E17}" srcOrd="1" destOrd="0" presId="urn:microsoft.com/office/officeart/2005/8/layout/hierarchy5"/>
    <dgm:cxn modelId="{A3D41B3D-F17A-4638-83FB-77F2C9798858}" type="presParOf" srcId="{D6AAE165-5166-46DA-B148-41A0F3ACA82C}" destId="{D76ED1D3-53EA-4BAE-8167-74B01D5F6B85}" srcOrd="4" destOrd="0" presId="urn:microsoft.com/office/officeart/2005/8/layout/hierarchy5"/>
    <dgm:cxn modelId="{74946338-C89E-46AD-A3DB-35CD7FCFD64D}" type="presParOf" srcId="{D76ED1D3-53EA-4BAE-8167-74B01D5F6B85}" destId="{DACCA093-F2B4-4E60-9AD1-29D518117373}" srcOrd="0" destOrd="0" presId="urn:microsoft.com/office/officeart/2005/8/layout/hierarchy5"/>
    <dgm:cxn modelId="{0769EAD3-8CF5-4858-A6CC-E790E174E3B9}" type="presParOf" srcId="{D6AAE165-5166-46DA-B148-41A0F3ACA82C}" destId="{65301F64-E8A6-471F-AB7E-D45660C6641B}" srcOrd="5" destOrd="0" presId="urn:microsoft.com/office/officeart/2005/8/layout/hierarchy5"/>
    <dgm:cxn modelId="{0574DFD5-B303-4917-B10F-858925C06551}" type="presParOf" srcId="{65301F64-E8A6-471F-AB7E-D45660C6641B}" destId="{0106BE27-CD55-47FA-A9E9-88CD4B721549}" srcOrd="0" destOrd="0" presId="urn:microsoft.com/office/officeart/2005/8/layout/hierarchy5"/>
    <dgm:cxn modelId="{0E5BCC49-282C-4004-AF61-E70DE2308BFB}" type="presParOf" srcId="{65301F64-E8A6-471F-AB7E-D45660C6641B}" destId="{F35B8928-C66F-4CEA-9639-98A0939EB6D1}" srcOrd="1" destOrd="0" presId="urn:microsoft.com/office/officeart/2005/8/layout/hierarchy5"/>
    <dgm:cxn modelId="{111703F6-8043-471A-8723-8B1108B0E788}" type="presParOf" srcId="{F35B8928-C66F-4CEA-9639-98A0939EB6D1}" destId="{DC230D13-5779-4E6F-B784-0B3821EFF46A}" srcOrd="0" destOrd="0" presId="urn:microsoft.com/office/officeart/2005/8/layout/hierarchy5"/>
    <dgm:cxn modelId="{0F8B0713-204D-4AB5-B57C-60F024AA80B0}" type="presParOf" srcId="{DC230D13-5779-4E6F-B784-0B3821EFF46A}" destId="{09B1F060-FA49-42C9-B242-1404BF3454AE}" srcOrd="0" destOrd="0" presId="urn:microsoft.com/office/officeart/2005/8/layout/hierarchy5"/>
    <dgm:cxn modelId="{DCE789E3-01D7-4C4F-BF45-E522B04065AD}" type="presParOf" srcId="{F35B8928-C66F-4CEA-9639-98A0939EB6D1}" destId="{A6B42B05-FA90-4558-A4A3-F4FD8EE41181}" srcOrd="1" destOrd="0" presId="urn:microsoft.com/office/officeart/2005/8/layout/hierarchy5"/>
    <dgm:cxn modelId="{52FD4BF8-1F0A-4E5C-A0A4-A64CA14DC1EC}" type="presParOf" srcId="{A6B42B05-FA90-4558-A4A3-F4FD8EE41181}" destId="{9BA201BC-65B3-417B-B9B3-E3791E63048B}" srcOrd="0" destOrd="0" presId="urn:microsoft.com/office/officeart/2005/8/layout/hierarchy5"/>
    <dgm:cxn modelId="{6EE2C991-BA06-448D-9936-063D2BF8B71E}" type="presParOf" srcId="{A6B42B05-FA90-4558-A4A3-F4FD8EE41181}" destId="{DEA3A274-6E85-4A1E-A47E-FD9CA53F5FF8}" srcOrd="1" destOrd="0" presId="urn:microsoft.com/office/officeart/2005/8/layout/hierarchy5"/>
    <dgm:cxn modelId="{F0CFCB17-B750-4152-9062-34ACCB6E22FE}" type="presParOf" srcId="{F35B8928-C66F-4CEA-9639-98A0939EB6D1}" destId="{A3178E8C-D4F9-4F9F-8AB0-9B7282FD3436}" srcOrd="2" destOrd="0" presId="urn:microsoft.com/office/officeart/2005/8/layout/hierarchy5"/>
    <dgm:cxn modelId="{80CFA010-08E3-40F6-B10B-AF2401397928}" type="presParOf" srcId="{A3178E8C-D4F9-4F9F-8AB0-9B7282FD3436}" destId="{7E5C6D4C-AAFC-4107-AF1E-5C22BC1AAE9F}" srcOrd="0" destOrd="0" presId="urn:microsoft.com/office/officeart/2005/8/layout/hierarchy5"/>
    <dgm:cxn modelId="{6ADCC6AC-C1C8-497B-94B0-CA5A8839213E}" type="presParOf" srcId="{F35B8928-C66F-4CEA-9639-98A0939EB6D1}" destId="{77569436-AD21-4A30-A44C-D287F924789B}" srcOrd="3" destOrd="0" presId="urn:microsoft.com/office/officeart/2005/8/layout/hierarchy5"/>
    <dgm:cxn modelId="{F67325E8-144C-43EE-B46C-C13A709EF50C}" type="presParOf" srcId="{77569436-AD21-4A30-A44C-D287F924789B}" destId="{9398A4FF-664B-4C22-A364-FE4EE3B65110}" srcOrd="0" destOrd="0" presId="urn:microsoft.com/office/officeart/2005/8/layout/hierarchy5"/>
    <dgm:cxn modelId="{09C5A81D-96A3-476F-B5CB-E5B6C06B93ED}" type="presParOf" srcId="{77569436-AD21-4A30-A44C-D287F924789B}" destId="{96214FB5-42E8-4B09-80FA-71F199A5B8D8}" srcOrd="1" destOrd="0" presId="urn:microsoft.com/office/officeart/2005/8/layout/hierarchy5"/>
    <dgm:cxn modelId="{186242C0-6C6B-4931-B6E4-931BE20B759D}" type="presParOf" srcId="{D6AAE165-5166-46DA-B148-41A0F3ACA82C}" destId="{022FF9CE-7263-4D3C-A2E7-90CF7F0CF9B4}" srcOrd="6" destOrd="0" presId="urn:microsoft.com/office/officeart/2005/8/layout/hierarchy5"/>
    <dgm:cxn modelId="{4768E021-64B8-450E-A856-44A96C81F1B9}" type="presParOf" srcId="{022FF9CE-7263-4D3C-A2E7-90CF7F0CF9B4}" destId="{B5283BE2-9009-4E7A-9313-CD212B96CCDE}" srcOrd="0" destOrd="0" presId="urn:microsoft.com/office/officeart/2005/8/layout/hierarchy5"/>
    <dgm:cxn modelId="{923A24D2-A96D-44C9-BFFB-126A3668E425}" type="presParOf" srcId="{D6AAE165-5166-46DA-B148-41A0F3ACA82C}" destId="{80C83601-3FD9-4C0A-A8B4-6B15F370BFD0}" srcOrd="7" destOrd="0" presId="urn:microsoft.com/office/officeart/2005/8/layout/hierarchy5"/>
    <dgm:cxn modelId="{BAA2C68A-74BE-41BD-826C-6EBA7ACE69C9}" type="presParOf" srcId="{80C83601-3FD9-4C0A-A8B4-6B15F370BFD0}" destId="{CB2BFC9C-66EF-4271-B525-2166028B1576}" srcOrd="0" destOrd="0" presId="urn:microsoft.com/office/officeart/2005/8/layout/hierarchy5"/>
    <dgm:cxn modelId="{B05BE226-3E56-4E79-88C5-4ADAD115B053}" type="presParOf" srcId="{80C83601-3FD9-4C0A-A8B4-6B15F370BFD0}" destId="{26E0BDC0-CC84-445F-BF32-CDDC0DBB19E6}" srcOrd="1" destOrd="0" presId="urn:microsoft.com/office/officeart/2005/8/layout/hierarchy5"/>
    <dgm:cxn modelId="{1036A10D-847E-444D-8C1A-CAEEA0CA2CAA}" type="presParOf" srcId="{26E0BDC0-CC84-445F-BF32-CDDC0DBB19E6}" destId="{8061558A-D8AD-44B5-BFC8-BC9919292190}" srcOrd="0" destOrd="0" presId="urn:microsoft.com/office/officeart/2005/8/layout/hierarchy5"/>
    <dgm:cxn modelId="{E616235F-5C79-4243-A7CD-ED751BFDA29F}" type="presParOf" srcId="{8061558A-D8AD-44B5-BFC8-BC9919292190}" destId="{C58C202A-12A2-408F-931D-5248EBD8219E}" srcOrd="0" destOrd="0" presId="urn:microsoft.com/office/officeart/2005/8/layout/hierarchy5"/>
    <dgm:cxn modelId="{3D9CC0A0-8480-45AA-9F66-4E06EC3EE092}" type="presParOf" srcId="{26E0BDC0-CC84-445F-BF32-CDDC0DBB19E6}" destId="{356224C1-7824-430B-8B37-5339B79AC788}" srcOrd="1" destOrd="0" presId="urn:microsoft.com/office/officeart/2005/8/layout/hierarchy5"/>
    <dgm:cxn modelId="{E0901CF8-A982-49FA-A3B6-C0E1182520FC}" type="presParOf" srcId="{356224C1-7824-430B-8B37-5339B79AC788}" destId="{F92EAEB9-4587-4CFF-8E14-5335CF3085B5}" srcOrd="0" destOrd="0" presId="urn:microsoft.com/office/officeart/2005/8/layout/hierarchy5"/>
    <dgm:cxn modelId="{68B72B98-8B66-4556-8924-045A7E8D20A8}" type="presParOf" srcId="{356224C1-7824-430B-8B37-5339B79AC788}" destId="{A0F51B02-7306-4B0B-927B-4F0CC67A4837}" srcOrd="1" destOrd="0" presId="urn:microsoft.com/office/officeart/2005/8/layout/hierarchy5"/>
    <dgm:cxn modelId="{019E39A5-34AF-4A8D-B4C2-522397FA0935}" type="presParOf" srcId="{26E0BDC0-CC84-445F-BF32-CDDC0DBB19E6}" destId="{69CF344D-AA63-4072-B0C4-8C23AC291A65}" srcOrd="2" destOrd="0" presId="urn:microsoft.com/office/officeart/2005/8/layout/hierarchy5"/>
    <dgm:cxn modelId="{817F8C49-AF92-4B40-99A8-195E7B97987F}" type="presParOf" srcId="{69CF344D-AA63-4072-B0C4-8C23AC291A65}" destId="{BFB37ABA-7608-4940-A28E-127C03EE4852}" srcOrd="0" destOrd="0" presId="urn:microsoft.com/office/officeart/2005/8/layout/hierarchy5"/>
    <dgm:cxn modelId="{A35248B3-C59A-4E01-B2C1-80414464A9A1}" type="presParOf" srcId="{26E0BDC0-CC84-445F-BF32-CDDC0DBB19E6}" destId="{7447C759-471A-4C79-AC42-F668898704FB}" srcOrd="3" destOrd="0" presId="urn:microsoft.com/office/officeart/2005/8/layout/hierarchy5"/>
    <dgm:cxn modelId="{AE81F399-D47B-473A-A42E-E0D18EEE4C44}" type="presParOf" srcId="{7447C759-471A-4C79-AC42-F668898704FB}" destId="{85568ADC-6B75-418D-A697-1302091EB2EA}" srcOrd="0" destOrd="0" presId="urn:microsoft.com/office/officeart/2005/8/layout/hierarchy5"/>
    <dgm:cxn modelId="{9C5485D2-FF77-41BE-8D03-0A8979B43DF5}" type="presParOf" srcId="{7447C759-471A-4C79-AC42-F668898704FB}" destId="{F1C244D1-88DE-4DFE-87B8-3D7B75EF40DA}" srcOrd="1" destOrd="0" presId="urn:microsoft.com/office/officeart/2005/8/layout/hierarchy5"/>
    <dgm:cxn modelId="{2FFF4F37-71B8-4AA7-BC80-BBBCF29FDEBF}" type="presParOf" srcId="{26E0BDC0-CC84-445F-BF32-CDDC0DBB19E6}" destId="{631DE2B2-2412-4754-9303-FE0B93300B11}" srcOrd="4" destOrd="0" presId="urn:microsoft.com/office/officeart/2005/8/layout/hierarchy5"/>
    <dgm:cxn modelId="{0656C54F-6153-4D10-B74F-18E43D41345A}" type="presParOf" srcId="{631DE2B2-2412-4754-9303-FE0B93300B11}" destId="{B0CFED61-D95C-4C60-A203-D30B8C8B0680}" srcOrd="0" destOrd="0" presId="urn:microsoft.com/office/officeart/2005/8/layout/hierarchy5"/>
    <dgm:cxn modelId="{5C06997E-39AB-43C6-8BD1-9DD14A4E6D55}" type="presParOf" srcId="{26E0BDC0-CC84-445F-BF32-CDDC0DBB19E6}" destId="{CB95D766-DE8B-48E2-B67F-2D5D15E66892}" srcOrd="5" destOrd="0" presId="urn:microsoft.com/office/officeart/2005/8/layout/hierarchy5"/>
    <dgm:cxn modelId="{74B6E9EF-2BF1-494E-A650-08040CE1E479}" type="presParOf" srcId="{CB95D766-DE8B-48E2-B67F-2D5D15E66892}" destId="{15ECD3F7-888F-4BCA-A2E8-53EE0B5D6E0F}" srcOrd="0" destOrd="0" presId="urn:microsoft.com/office/officeart/2005/8/layout/hierarchy5"/>
    <dgm:cxn modelId="{749D5242-3358-4489-9290-ECB76D42B4CF}" type="presParOf" srcId="{CB95D766-DE8B-48E2-B67F-2D5D15E66892}" destId="{6120F517-DF76-4D6B-9603-EC304AC8EA02}" srcOrd="1" destOrd="0" presId="urn:microsoft.com/office/officeart/2005/8/layout/hierarchy5"/>
    <dgm:cxn modelId="{BBF442D8-BCD0-4765-ADDB-1196E0C7B28A}" type="presParOf" srcId="{D6AAE165-5166-46DA-B148-41A0F3ACA82C}" destId="{93D8723F-11F2-4951-B7D4-2AD84E6DDE33}" srcOrd="8" destOrd="0" presId="urn:microsoft.com/office/officeart/2005/8/layout/hierarchy5"/>
    <dgm:cxn modelId="{2C3E071D-AF74-4D2A-920F-45F14056E736}" type="presParOf" srcId="{93D8723F-11F2-4951-B7D4-2AD84E6DDE33}" destId="{67729C33-EB27-4F0D-9905-87531A306B80}" srcOrd="0" destOrd="0" presId="urn:microsoft.com/office/officeart/2005/8/layout/hierarchy5"/>
    <dgm:cxn modelId="{6E4B0F20-126E-4678-BF61-74E4CBC23E43}" type="presParOf" srcId="{D6AAE165-5166-46DA-B148-41A0F3ACA82C}" destId="{CB2EF83B-573D-45FD-AB91-9D7C35170A51}" srcOrd="9" destOrd="0" presId="urn:microsoft.com/office/officeart/2005/8/layout/hierarchy5"/>
    <dgm:cxn modelId="{406690C1-9B1F-4724-9460-65830342280E}" type="presParOf" srcId="{CB2EF83B-573D-45FD-AB91-9D7C35170A51}" destId="{B66F3E3E-3FEB-41E0-A660-EF6C143AB63F}" srcOrd="0" destOrd="0" presId="urn:microsoft.com/office/officeart/2005/8/layout/hierarchy5"/>
    <dgm:cxn modelId="{32638BFB-ABE2-4FC0-ACC3-8E929FAFC2B2}" type="presParOf" srcId="{CB2EF83B-573D-45FD-AB91-9D7C35170A51}" destId="{44245A1B-FDD6-4885-9717-A8A0837C2DB1}" srcOrd="1" destOrd="0" presId="urn:microsoft.com/office/officeart/2005/8/layout/hierarchy5"/>
    <dgm:cxn modelId="{76C9323E-BA43-4E6B-BBC5-7F00EF908B74}" type="presParOf" srcId="{44245A1B-FDD6-4885-9717-A8A0837C2DB1}" destId="{49E761CB-2181-4198-B634-6AD0195291B5}" srcOrd="0" destOrd="0" presId="urn:microsoft.com/office/officeart/2005/8/layout/hierarchy5"/>
    <dgm:cxn modelId="{27CA0E99-1ADD-4C42-8F34-CE3271F57CC6}" type="presParOf" srcId="{49E761CB-2181-4198-B634-6AD0195291B5}" destId="{2642230D-47A0-46C2-B070-DF95C0B38986}" srcOrd="0" destOrd="0" presId="urn:microsoft.com/office/officeart/2005/8/layout/hierarchy5"/>
    <dgm:cxn modelId="{D63D3826-825E-4F5A-8EBF-F71304E713F5}" type="presParOf" srcId="{44245A1B-FDD6-4885-9717-A8A0837C2DB1}" destId="{B3C6E404-E4BC-4A28-8CF3-F49E23D6C8E3}" srcOrd="1" destOrd="0" presId="urn:microsoft.com/office/officeart/2005/8/layout/hierarchy5"/>
    <dgm:cxn modelId="{4CCFBFBB-6B7C-40C0-B19B-E11700F54011}" type="presParOf" srcId="{B3C6E404-E4BC-4A28-8CF3-F49E23D6C8E3}" destId="{C7E2F5E2-87B1-4CC7-8786-A6E9869E6D9E}" srcOrd="0" destOrd="0" presId="urn:microsoft.com/office/officeart/2005/8/layout/hierarchy5"/>
    <dgm:cxn modelId="{A9BE0EB8-D19E-469F-A567-16CBC936A609}" type="presParOf" srcId="{B3C6E404-E4BC-4A28-8CF3-F49E23D6C8E3}" destId="{C5BA2B66-754F-4295-8576-579B9DCCEF5A}" srcOrd="1" destOrd="0" presId="urn:microsoft.com/office/officeart/2005/8/layout/hierarchy5"/>
    <dgm:cxn modelId="{B45D5BA2-78B1-4470-AB43-B9C138128BE3}" type="presParOf" srcId="{44245A1B-FDD6-4885-9717-A8A0837C2DB1}" destId="{742CCA76-4504-4C71-B45A-C077528B79C9}" srcOrd="2" destOrd="0" presId="urn:microsoft.com/office/officeart/2005/8/layout/hierarchy5"/>
    <dgm:cxn modelId="{CE8FF5FE-B9D3-4FB2-BB41-8CF0757F732D}" type="presParOf" srcId="{742CCA76-4504-4C71-B45A-C077528B79C9}" destId="{7DCA7B87-9BE4-4AF7-A6F5-2AD20A2E6FBD}" srcOrd="0" destOrd="0" presId="urn:microsoft.com/office/officeart/2005/8/layout/hierarchy5"/>
    <dgm:cxn modelId="{6B704612-B545-48C3-AD17-F3E68B2B44F5}" type="presParOf" srcId="{44245A1B-FDD6-4885-9717-A8A0837C2DB1}" destId="{406C4BEB-27A3-4B87-B014-E8670E4F9438}" srcOrd="3" destOrd="0" presId="urn:microsoft.com/office/officeart/2005/8/layout/hierarchy5"/>
    <dgm:cxn modelId="{759A6ABC-521D-4F5C-910B-FB29148CC296}" type="presParOf" srcId="{406C4BEB-27A3-4B87-B014-E8670E4F9438}" destId="{6FC3D5B4-06CB-42B5-8CCF-94A6C477468B}" srcOrd="0" destOrd="0" presId="urn:microsoft.com/office/officeart/2005/8/layout/hierarchy5"/>
    <dgm:cxn modelId="{41D05CA9-B315-4151-AFF5-8342359B14E0}" type="presParOf" srcId="{406C4BEB-27A3-4B87-B014-E8670E4F9438}" destId="{6EAC3ABF-9244-41D4-8C87-987CFF8EB785}" srcOrd="1" destOrd="0" presId="urn:microsoft.com/office/officeart/2005/8/layout/hierarchy5"/>
    <dgm:cxn modelId="{5DF60CBC-D3CC-4559-8987-F3A7F9FBC928}" type="presParOf" srcId="{44245A1B-FDD6-4885-9717-A8A0837C2DB1}" destId="{7489CB86-0B59-4B11-A2B5-920E1EF78E3B}" srcOrd="4" destOrd="0" presId="urn:microsoft.com/office/officeart/2005/8/layout/hierarchy5"/>
    <dgm:cxn modelId="{6C19B016-49B5-46B6-B0EE-85D12429C078}" type="presParOf" srcId="{7489CB86-0B59-4B11-A2B5-920E1EF78E3B}" destId="{1C2EF365-5DC7-497E-BFF2-4684C8D033A5}" srcOrd="0" destOrd="0" presId="urn:microsoft.com/office/officeart/2005/8/layout/hierarchy5"/>
    <dgm:cxn modelId="{DB65A8ED-199C-4F3D-BF2F-15F388EE8A70}" type="presParOf" srcId="{44245A1B-FDD6-4885-9717-A8A0837C2DB1}" destId="{AC2267BE-04A2-43F7-90D3-4A5134C98737}" srcOrd="5" destOrd="0" presId="urn:microsoft.com/office/officeart/2005/8/layout/hierarchy5"/>
    <dgm:cxn modelId="{4643EA35-C7B3-4BEA-8785-01CD3033E625}" type="presParOf" srcId="{AC2267BE-04A2-43F7-90D3-4A5134C98737}" destId="{9E3EAFFD-F0EC-437C-8459-5E50F3267FA5}" srcOrd="0" destOrd="0" presId="urn:microsoft.com/office/officeart/2005/8/layout/hierarchy5"/>
    <dgm:cxn modelId="{5BF80A42-E75A-45B2-89ED-791C17110639}" type="presParOf" srcId="{AC2267BE-04A2-43F7-90D3-4A5134C98737}" destId="{5E65F06C-BA3C-4ED9-98D5-8950B3C8A543}" srcOrd="1" destOrd="0" presId="urn:microsoft.com/office/officeart/2005/8/layout/hierarchy5"/>
    <dgm:cxn modelId="{ECC6C0EE-184B-4D0B-B4B9-BB0725C9095A}" type="presParOf" srcId="{44245A1B-FDD6-4885-9717-A8A0837C2DB1}" destId="{7901D8BE-6D24-4AE4-8030-82E6217AF5EF}" srcOrd="6" destOrd="0" presId="urn:microsoft.com/office/officeart/2005/8/layout/hierarchy5"/>
    <dgm:cxn modelId="{E03566F5-C72A-4093-9803-E19B662E6966}" type="presParOf" srcId="{7901D8BE-6D24-4AE4-8030-82E6217AF5EF}" destId="{1251CFDC-228F-4965-892D-3A28A770CF20}" srcOrd="0" destOrd="0" presId="urn:microsoft.com/office/officeart/2005/8/layout/hierarchy5"/>
    <dgm:cxn modelId="{2AB22825-9B36-450F-A13E-1A152D0AA0DF}" type="presParOf" srcId="{44245A1B-FDD6-4885-9717-A8A0837C2DB1}" destId="{B1ECF71A-5E6F-4B91-BE67-09C085F9A4AA}" srcOrd="7" destOrd="0" presId="urn:microsoft.com/office/officeart/2005/8/layout/hierarchy5"/>
    <dgm:cxn modelId="{14B8A650-C00B-42D2-8038-ECD630BC6079}" type="presParOf" srcId="{B1ECF71A-5E6F-4B91-BE67-09C085F9A4AA}" destId="{30820035-4C14-4E4F-9F05-91BE066FC530}" srcOrd="0" destOrd="0" presId="urn:microsoft.com/office/officeart/2005/8/layout/hierarchy5"/>
    <dgm:cxn modelId="{53B013CD-7E21-40DC-AFEE-1F67E9C8AC68}" type="presParOf" srcId="{B1ECF71A-5E6F-4B91-BE67-09C085F9A4AA}" destId="{83E48409-DB84-4FF1-87B2-EC63B3B5EF3B}" srcOrd="1" destOrd="0" presId="urn:microsoft.com/office/officeart/2005/8/layout/hierarchy5"/>
    <dgm:cxn modelId="{D0D793AD-8326-4CFD-95EB-89E3F15B2326}" type="presParOf" srcId="{D6AAE165-5166-46DA-B148-41A0F3ACA82C}" destId="{0BE4C72D-45A7-498E-A65A-7B2ADA73F408}" srcOrd="10" destOrd="0" presId="urn:microsoft.com/office/officeart/2005/8/layout/hierarchy5"/>
    <dgm:cxn modelId="{5AD50D67-9E83-4068-A4FC-1BF6A8C6E9A6}" type="presParOf" srcId="{0BE4C72D-45A7-498E-A65A-7B2ADA73F408}" destId="{E1FD07CE-DAF2-4755-8B35-E086E8E4B514}" srcOrd="0" destOrd="0" presId="urn:microsoft.com/office/officeart/2005/8/layout/hierarchy5"/>
    <dgm:cxn modelId="{AE1659E3-9023-4CFA-B53A-03F1F2970D9F}" type="presParOf" srcId="{D6AAE165-5166-46DA-B148-41A0F3ACA82C}" destId="{4F0938F0-CB76-4C7C-9764-12E08A823A98}" srcOrd="11" destOrd="0" presId="urn:microsoft.com/office/officeart/2005/8/layout/hierarchy5"/>
    <dgm:cxn modelId="{D80A27B8-66B4-4D8D-BA59-C81A926F9ACC}" type="presParOf" srcId="{4F0938F0-CB76-4C7C-9764-12E08A823A98}" destId="{55A442DA-AC60-49DA-8263-1A35B4D42FE6}" srcOrd="0" destOrd="0" presId="urn:microsoft.com/office/officeart/2005/8/layout/hierarchy5"/>
    <dgm:cxn modelId="{F7FF4EC8-CAB1-4557-853F-69F19E237EE7}" type="presParOf" srcId="{4F0938F0-CB76-4C7C-9764-12E08A823A98}" destId="{245BC28E-825B-404C-8306-1662B4723278}" srcOrd="1" destOrd="0" presId="urn:microsoft.com/office/officeart/2005/8/layout/hierarchy5"/>
    <dgm:cxn modelId="{8904F07C-1D3F-4E04-85F0-B9DBC2EB5C03}" type="presParOf" srcId="{245BC28E-825B-404C-8306-1662B4723278}" destId="{D49C211B-693E-496E-A54D-B03140F1DB76}" srcOrd="0" destOrd="0" presId="urn:microsoft.com/office/officeart/2005/8/layout/hierarchy5"/>
    <dgm:cxn modelId="{9F71F5FF-5C73-4DE1-BEFD-0A87FEC2A00A}" type="presParOf" srcId="{D49C211B-693E-496E-A54D-B03140F1DB76}" destId="{E94C121E-2E1B-4D3D-B80C-60B1BB79354C}" srcOrd="0" destOrd="0" presId="urn:microsoft.com/office/officeart/2005/8/layout/hierarchy5"/>
    <dgm:cxn modelId="{7F89077D-0765-4CB8-BB19-FCA226D9D9DB}" type="presParOf" srcId="{245BC28E-825B-404C-8306-1662B4723278}" destId="{3B17D1B7-6BA6-42AC-9DED-BA1D4E2F171F}" srcOrd="1" destOrd="0" presId="urn:microsoft.com/office/officeart/2005/8/layout/hierarchy5"/>
    <dgm:cxn modelId="{44F3FF7F-DE9A-42C3-9B12-3F209E96D3FB}" type="presParOf" srcId="{3B17D1B7-6BA6-42AC-9DED-BA1D4E2F171F}" destId="{51701684-3986-444D-8B78-24A48F6B16EE}" srcOrd="0" destOrd="0" presId="urn:microsoft.com/office/officeart/2005/8/layout/hierarchy5"/>
    <dgm:cxn modelId="{D0CE0DAF-A182-4681-B072-C09E54692DDD}" type="presParOf" srcId="{3B17D1B7-6BA6-42AC-9DED-BA1D4E2F171F}" destId="{79BF7756-EFDB-4DDD-A637-2DB68F75C487}" srcOrd="1" destOrd="0" presId="urn:microsoft.com/office/officeart/2005/8/layout/hierarchy5"/>
    <dgm:cxn modelId="{C1BC1799-CACE-40B0-9FF8-FB59FE9C6CEC}" type="presParOf" srcId="{245BC28E-825B-404C-8306-1662B4723278}" destId="{5E2FCD0B-29A3-44BA-BE48-AEC736A1E372}" srcOrd="2" destOrd="0" presId="urn:microsoft.com/office/officeart/2005/8/layout/hierarchy5"/>
    <dgm:cxn modelId="{1BF542D0-2BB8-4CA1-ABB2-4BEF66BB4827}" type="presParOf" srcId="{5E2FCD0B-29A3-44BA-BE48-AEC736A1E372}" destId="{C10219B2-49BD-4961-A7DD-A371291D6014}" srcOrd="0" destOrd="0" presId="urn:microsoft.com/office/officeart/2005/8/layout/hierarchy5"/>
    <dgm:cxn modelId="{44EE215E-BC59-4432-A7CD-C5323E5EF34C}" type="presParOf" srcId="{245BC28E-825B-404C-8306-1662B4723278}" destId="{3A34A4F6-2600-4E0B-BB6D-B01E719F80BC}" srcOrd="3" destOrd="0" presId="urn:microsoft.com/office/officeart/2005/8/layout/hierarchy5"/>
    <dgm:cxn modelId="{5DD21549-90FD-4AE8-8BF1-D17309253811}" type="presParOf" srcId="{3A34A4F6-2600-4E0B-BB6D-B01E719F80BC}" destId="{90FBD4A4-EC67-4E25-836D-ADE9B442FDEB}" srcOrd="0" destOrd="0" presId="urn:microsoft.com/office/officeart/2005/8/layout/hierarchy5"/>
    <dgm:cxn modelId="{C3BEBF33-5329-45B2-AE98-38E3BDB59004}" type="presParOf" srcId="{3A34A4F6-2600-4E0B-BB6D-B01E719F80BC}" destId="{DDB07DAD-86E7-43D9-8D87-9857BA68F6DA}" srcOrd="1" destOrd="0" presId="urn:microsoft.com/office/officeart/2005/8/layout/hierarchy5"/>
    <dgm:cxn modelId="{15079504-1C68-43A0-B777-24DA5B7BF151}" type="presParOf" srcId="{F75D3F8B-2055-45FA-8649-61AFF52B6E5F}" destId="{2F70D05B-BA19-42A6-A58B-75511CCEA16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068CCD-9C8D-406F-A1AA-A36BC2A7476C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E7199-E57B-4F09-89AB-F77020D86EC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Highway Only Model</a:t>
          </a:r>
          <a:endParaRPr lang="en-US" dirty="0">
            <a:solidFill>
              <a:schemeClr val="bg1"/>
            </a:solidFill>
          </a:endParaRPr>
        </a:p>
      </dgm:t>
    </dgm:pt>
    <dgm:pt modelId="{1D6EE1FD-F51A-4119-96BA-A668626544B4}" type="parTrans" cxnId="{96675513-C4BE-4D3F-9C6C-20BCCA68C54F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F6C2CBE1-8E9C-4EE1-872A-539DC5EA0312}" type="sibTrans" cxnId="{96675513-C4BE-4D3F-9C6C-20BCCA68C54F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91CD5207-C639-45EC-9DE1-EC07AA354669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Bottleneck relief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414372B0-1929-4273-AC6D-2D2E97FDAED4}" type="parTrans" cxnId="{884061F3-C6F7-4385-882D-B2E0CA5B3762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44371FE1-57F3-42B3-9F21-3315655D6291}" type="sibTrans" cxnId="{884061F3-C6F7-4385-882D-B2E0CA5B3762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C217875D-EE15-465D-AF51-4A976FEE0CE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Transit Included</a:t>
          </a:r>
          <a:endParaRPr lang="en-US" dirty="0">
            <a:solidFill>
              <a:schemeClr val="bg1"/>
            </a:solidFill>
          </a:endParaRPr>
        </a:p>
      </dgm:t>
    </dgm:pt>
    <dgm:pt modelId="{D45C9FB4-4D04-45F4-AAF3-C0881221A313}" type="parTrans" cxnId="{835A2920-20F8-4B39-A774-004D09450432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22AD1D0E-E5DD-4CD8-88A7-B54D15E76866}" type="sibTrans" cxnId="{835A2920-20F8-4B39-A774-004D09450432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7464A503-A724-4823-8CFC-1FFEDB583C71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Transit fare measures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414CE81A-F02C-45A8-B7B0-2846AC33D955}" type="parTrans" cxnId="{778DAD0E-3E06-4BFC-917E-CC34BE79B653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E3B54371-DDED-41A4-8ED2-41DE647994FA}" type="sibTrans" cxnId="{778DAD0E-3E06-4BFC-917E-CC34BE79B653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5220C65B-E7E5-4420-A71D-FF7BEFD3E2AA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Transit frequency/ LOS/Extent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B45E5797-6864-4739-8EB6-D16BF833BB44}" type="parTrans" cxnId="{0F115697-4A54-4004-8497-F1F71407E43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29563949-637F-47E5-9230-A41A6CE47B2A}" type="sibTrans" cxnId="{0F115697-4A54-4004-8497-F1F71407E43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90575347-E915-4213-A70A-3098D7EC4D1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Trucks Included</a:t>
          </a:r>
          <a:endParaRPr lang="en-US" dirty="0">
            <a:solidFill>
              <a:schemeClr val="bg1"/>
            </a:solidFill>
          </a:endParaRPr>
        </a:p>
      </dgm:t>
    </dgm:pt>
    <dgm:pt modelId="{131FEF5B-1BD5-426A-9BD8-CD0B68A43967}" type="parTrans" cxnId="{C70ABD45-3B41-43B7-831B-FC5A0D8E48A7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ABFC4469-5327-4337-B362-AE56F984C3A5}" type="sibTrans" cxnId="{C70ABD45-3B41-43B7-831B-FC5A0D8E48A7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09D80572-8BC7-4B70-9DB6-4256CBCA72E6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Truck only toll lanes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49422D81-74C9-4634-AF6F-F7F4996DCB66}" type="parTrans" cxnId="{FB0016AD-CBBA-4EA3-BD29-35DA68906C44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D4EE0BBB-B127-493D-AB4B-E91C7851FC09}" type="sibTrans" cxnId="{FB0016AD-CBBA-4EA3-BD29-35DA68906C44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D2F8F50-781D-46F3-A397-3A092BEEEA20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HOV lanes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4147C836-828E-49B0-8CAC-316E47F1587E}" type="parTrans" cxnId="{F87F4E35-DBED-4EEE-A2C0-2170654FFB63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B6712FA7-AEED-4A11-B8F5-EA3DF92591A8}" type="sibTrans" cxnId="{F87F4E35-DBED-4EEE-A2C0-2170654FFB63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9CADC18A-CD6C-4DEF-92B9-45F8941DFE6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Bike/Ped Included</a:t>
          </a:r>
          <a:endParaRPr lang="en-US" dirty="0">
            <a:solidFill>
              <a:schemeClr val="bg1"/>
            </a:solidFill>
          </a:endParaRPr>
        </a:p>
      </dgm:t>
    </dgm:pt>
    <dgm:pt modelId="{0A2DC29D-A689-4C96-B7C6-64CD4E18A372}" type="parTrans" cxnId="{E89337D1-24B5-4C2E-92FE-EE5A560027D8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4AAF20B-6E26-462F-AE82-FB06384D674C}" type="sibTrans" cxnId="{E89337D1-24B5-4C2E-92FE-EE5A560027D8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A41A2BD5-AD68-47A5-84BA-4343C2B3E4C0}">
      <dgm:prSet phldrT="[Text]"/>
      <dgm:spPr/>
      <dgm:t>
        <a:bodyPr/>
        <a:lstStyle/>
        <a:p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96680B75-2BA5-4387-959A-530C40E45841}" type="parTrans" cxnId="{F02C0EBA-E29F-4240-929D-D0DEF63DA28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9582B12-0208-46F3-B654-1D0E53931E24}" type="sibTrans" cxnId="{F02C0EBA-E29F-4240-929D-D0DEF63DA28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FCBFF72F-8D1E-4191-B54A-044920909ED4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Bike facilities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E45444D-F8F0-4A33-A220-C392E97BE96D}" type="parTrans" cxnId="{4CC33D76-7DC7-4F9F-937A-5D6D725E2E6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6C98ECB8-F210-4AB8-951B-0025E1E13372}" type="sibTrans" cxnId="{4CC33D76-7DC7-4F9F-937A-5D6D725E2E60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F4B2267B-93D0-48AE-956F-6253AB94C780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Urban transit expansion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C989D2BE-F63B-4380-8420-6788A33CEDAC}" type="parTrans" cxnId="{A550B007-8227-4C30-B086-7CD81D9FD22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53D7ED98-2617-4881-9E26-B1371149D21F}" type="sibTrans" cxnId="{A550B007-8227-4C30-B086-7CD81D9FD22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909CF333-5211-4FA3-BFBA-34AE20D56D70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Pedestrian facilities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8525E4D-4266-4C1B-A8A3-2C9572A29F4E}" type="parTrans" cxnId="{17451FCF-12A1-434B-AD5E-3EC41A438BC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28304E62-1F27-4AFC-8C2A-4511DC1DD4FE}" type="sibTrans" cxnId="{17451FCF-12A1-434B-AD5E-3EC41A438BC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EE9957F-BCAD-40AB-8781-7FE696E56022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Land use and smart growth strategies with pedestrian design characteristics 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0AA0338A-0D5A-4B23-AE1A-277C0EB64484}" type="parTrans" cxnId="{6F386DFF-75FC-40B9-AC47-9F4B10F890E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275387FF-EBA9-4D9A-971D-0ECF5608B7CE}" type="sibTrans" cxnId="{6F386DFF-75FC-40B9-AC47-9F4B10F890E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587DF887-AD84-400D-9579-F862B5B321E0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Toll lanes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F5602B3-6A58-4F89-BD4E-1BF958B511CE}" type="parTrans" cxnId="{09C18E14-D9B9-4F11-8276-C44483AC4F1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770AF6EE-4EB9-4453-B02B-B91B2F0185BF}" type="sibTrans" cxnId="{09C18E14-D9B9-4F11-8276-C44483AC4F1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EA313F21-1953-4DCB-8FE0-BCF984195A26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Capacity expansion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97DA3539-F5FE-4064-8D30-038AFF289908}" type="parTrans" cxnId="{98A0C4E7-8144-494A-9C67-8177411D95F6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B7EB7B37-749D-46E9-BA60-492C132EEDD2}" type="sibTrans" cxnId="{98A0C4E7-8144-494A-9C67-8177411D95F6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BB556983-4816-41BE-8579-88EABC9D722E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Land Use &amp; Smart Growth (large scale)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4FBBC1A1-C617-4782-9491-7C4E5E0F6E67}" type="parTrans" cxnId="{F9C45D4D-DE4C-486F-994F-FCE926165E5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6A5DEA5D-7E86-4AFD-8062-5FB494A4448A}" type="sibTrans" cxnId="{F9C45D4D-DE4C-486F-994F-FCE926165E5C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5CC0CBC7-B80A-4C74-98A9-97780B632A8A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Pricing strategies</a:t>
          </a:r>
          <a:r>
            <a:rPr lang="en-US" baseline="30000" dirty="0" smtClean="0">
              <a:solidFill>
                <a:schemeClr val="accent1">
                  <a:lumMod val="75000"/>
                </a:schemeClr>
              </a:solidFill>
            </a:rPr>
            <a:t>2</a:t>
          </a:r>
          <a:endParaRPr lang="en-US" baseline="30000" dirty="0">
            <a:solidFill>
              <a:schemeClr val="accent1">
                <a:lumMod val="75000"/>
              </a:schemeClr>
            </a:solidFill>
          </a:endParaRPr>
        </a:p>
      </dgm:t>
    </dgm:pt>
    <dgm:pt modelId="{91AA4D07-11A0-4954-B362-BDD21CDF1455}" type="parTrans" cxnId="{257D0721-A91D-4442-916C-D3AE3D0C41EF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C7C0869C-6DF5-4255-99FE-32867C496D87}" type="sibTrans" cxnId="{257D0721-A91D-4442-916C-D3AE3D0C41EF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B8362CD1-50F3-49E2-996E-1A4297CA3A4F}" type="pres">
      <dgm:prSet presAssocID="{38068CCD-9C8D-406F-A1AA-A36BC2A74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816A10-6937-45AA-B8B4-12B648FF5E9B}" type="pres">
      <dgm:prSet presAssocID="{CE0E7199-E57B-4F09-89AB-F77020D86ECC}" presName="composite" presStyleCnt="0"/>
      <dgm:spPr/>
      <dgm:t>
        <a:bodyPr/>
        <a:lstStyle/>
        <a:p>
          <a:endParaRPr lang="en-US"/>
        </a:p>
      </dgm:t>
    </dgm:pt>
    <dgm:pt modelId="{64A3F028-3961-4E20-9E73-DD7508954CFF}" type="pres">
      <dgm:prSet presAssocID="{CE0E7199-E57B-4F09-89AB-F77020D86EC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12A26-D7D5-4DD6-B122-A73B4CDC3130}" type="pres">
      <dgm:prSet presAssocID="{CE0E7199-E57B-4F09-89AB-F77020D86EC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BAA24-F5E0-4269-8114-10E6F0C1547F}" type="pres">
      <dgm:prSet presAssocID="{F6C2CBE1-8E9C-4EE1-872A-539DC5EA0312}" presName="space" presStyleCnt="0"/>
      <dgm:spPr/>
      <dgm:t>
        <a:bodyPr/>
        <a:lstStyle/>
        <a:p>
          <a:endParaRPr lang="en-US"/>
        </a:p>
      </dgm:t>
    </dgm:pt>
    <dgm:pt modelId="{4172333A-15E9-4393-B3C5-0037611BC8C2}" type="pres">
      <dgm:prSet presAssocID="{C217875D-EE15-465D-AF51-4A976FEE0CEC}" presName="composite" presStyleCnt="0"/>
      <dgm:spPr/>
      <dgm:t>
        <a:bodyPr/>
        <a:lstStyle/>
        <a:p>
          <a:endParaRPr lang="en-US"/>
        </a:p>
      </dgm:t>
    </dgm:pt>
    <dgm:pt modelId="{9903E558-B4D1-45B8-A942-0BBFC607D088}" type="pres">
      <dgm:prSet presAssocID="{C217875D-EE15-465D-AF51-4A976FEE0CE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907DA-B80D-4978-A28C-B5454995524E}" type="pres">
      <dgm:prSet presAssocID="{C217875D-EE15-465D-AF51-4A976FEE0CE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AEF58-6038-4839-A821-0963A57CFD65}" type="pres">
      <dgm:prSet presAssocID="{22AD1D0E-E5DD-4CD8-88A7-B54D15E76866}" presName="space" presStyleCnt="0"/>
      <dgm:spPr/>
      <dgm:t>
        <a:bodyPr/>
        <a:lstStyle/>
        <a:p>
          <a:endParaRPr lang="en-US"/>
        </a:p>
      </dgm:t>
    </dgm:pt>
    <dgm:pt modelId="{818154AA-4B58-470F-8449-6876525799F2}" type="pres">
      <dgm:prSet presAssocID="{90575347-E915-4213-A70A-3098D7EC4D18}" presName="composite" presStyleCnt="0"/>
      <dgm:spPr/>
      <dgm:t>
        <a:bodyPr/>
        <a:lstStyle/>
        <a:p>
          <a:endParaRPr lang="en-US"/>
        </a:p>
      </dgm:t>
    </dgm:pt>
    <dgm:pt modelId="{0841860C-0C33-4C90-9E06-8903069C8782}" type="pres">
      <dgm:prSet presAssocID="{90575347-E915-4213-A70A-3098D7EC4D1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7B51D-5AD8-403F-B8F7-176B0B8FBEA3}" type="pres">
      <dgm:prSet presAssocID="{90575347-E915-4213-A70A-3098D7EC4D1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5D8EA-59D3-43EC-8470-08E487F7C9E5}" type="pres">
      <dgm:prSet presAssocID="{ABFC4469-5327-4337-B362-AE56F984C3A5}" presName="space" presStyleCnt="0"/>
      <dgm:spPr/>
      <dgm:t>
        <a:bodyPr/>
        <a:lstStyle/>
        <a:p>
          <a:endParaRPr lang="en-US"/>
        </a:p>
      </dgm:t>
    </dgm:pt>
    <dgm:pt modelId="{226E76FF-ED09-4915-A6C2-884C155026C7}" type="pres">
      <dgm:prSet presAssocID="{9CADC18A-CD6C-4DEF-92B9-45F8941DFE6B}" presName="composite" presStyleCnt="0"/>
      <dgm:spPr/>
      <dgm:t>
        <a:bodyPr/>
        <a:lstStyle/>
        <a:p>
          <a:endParaRPr lang="en-US"/>
        </a:p>
      </dgm:t>
    </dgm:pt>
    <dgm:pt modelId="{FCACC27A-08CF-4436-BF7F-8598CA8D4C07}" type="pres">
      <dgm:prSet presAssocID="{9CADC18A-CD6C-4DEF-92B9-45F8941DFE6B}" presName="parTx" presStyleLbl="alignNode1" presStyleIdx="3" presStyleCnt="4" custLinFactNeighborX="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D6AA4-1623-4F19-8A54-A819FF43166C}" type="pres">
      <dgm:prSet presAssocID="{9CADC18A-CD6C-4DEF-92B9-45F8941DFE6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36E140-4686-4DDE-BB6A-C643A7403962}" type="presOf" srcId="{A41A2BD5-AD68-47A5-84BA-4343C2B3E4C0}" destId="{8A67B51D-5AD8-403F-B8F7-176B0B8FBEA3}" srcOrd="0" destOrd="1" presId="urn:microsoft.com/office/officeart/2005/8/layout/hList1"/>
    <dgm:cxn modelId="{79FC9C6F-F53C-4AA3-86FB-347786C178AE}" type="presOf" srcId="{5220C65B-E7E5-4420-A71D-FF7BEFD3E2AA}" destId="{C3B907DA-B80D-4978-A28C-B5454995524E}" srcOrd="0" destOrd="1" presId="urn:microsoft.com/office/officeart/2005/8/layout/hList1"/>
    <dgm:cxn modelId="{A550B007-8227-4C30-B086-7CD81D9FD22B}" srcId="{C217875D-EE15-465D-AF51-4A976FEE0CEC}" destId="{F4B2267B-93D0-48AE-956F-6253AB94C780}" srcOrd="2" destOrd="0" parTransId="{C989D2BE-F63B-4380-8420-6788A33CEDAC}" sibTransId="{53D7ED98-2617-4881-9E26-B1371149D21F}"/>
    <dgm:cxn modelId="{8993F9A3-DB55-485F-99F2-E13693D6494A}" type="presOf" srcId="{909CF333-5211-4FA3-BFBA-34AE20D56D70}" destId="{D23D6AA4-1623-4F19-8A54-A819FF43166C}" srcOrd="0" destOrd="1" presId="urn:microsoft.com/office/officeart/2005/8/layout/hList1"/>
    <dgm:cxn modelId="{A7420EE1-AC1A-447C-A590-58C14472255E}" type="presOf" srcId="{BB556983-4816-41BE-8579-88EABC9D722E}" destId="{73E12A26-D7D5-4DD6-B122-A73B4CDC3130}" srcOrd="0" destOrd="2" presId="urn:microsoft.com/office/officeart/2005/8/layout/hList1"/>
    <dgm:cxn modelId="{C70ABD45-3B41-43B7-831B-FC5A0D8E48A7}" srcId="{38068CCD-9C8D-406F-A1AA-A36BC2A7476C}" destId="{90575347-E915-4213-A70A-3098D7EC4D18}" srcOrd="2" destOrd="0" parTransId="{131FEF5B-1BD5-426A-9BD8-CD0B68A43967}" sibTransId="{ABFC4469-5327-4337-B362-AE56F984C3A5}"/>
    <dgm:cxn modelId="{64295B7A-2985-48E0-B577-E325AA6E8C77}" type="presOf" srcId="{1EE9957F-BCAD-40AB-8781-7FE696E56022}" destId="{D23D6AA4-1623-4F19-8A54-A819FF43166C}" srcOrd="0" destOrd="2" presId="urn:microsoft.com/office/officeart/2005/8/layout/hList1"/>
    <dgm:cxn modelId="{F315941E-D56A-4103-8CEA-50038668C441}" type="presOf" srcId="{F4B2267B-93D0-48AE-956F-6253AB94C780}" destId="{C3B907DA-B80D-4978-A28C-B5454995524E}" srcOrd="0" destOrd="2" presId="urn:microsoft.com/office/officeart/2005/8/layout/hList1"/>
    <dgm:cxn modelId="{76A33ACE-BAB3-4513-8F34-D2E47558C2D9}" type="presOf" srcId="{09D80572-8BC7-4B70-9DB6-4256CBCA72E6}" destId="{8A67B51D-5AD8-403F-B8F7-176B0B8FBEA3}" srcOrd="0" destOrd="0" presId="urn:microsoft.com/office/officeart/2005/8/layout/hList1"/>
    <dgm:cxn modelId="{98A0C4E7-8144-494A-9C67-8177411D95F6}" srcId="{CE0E7199-E57B-4F09-89AB-F77020D86ECC}" destId="{EA313F21-1953-4DCB-8FE0-BCF984195A26}" srcOrd="1" destOrd="0" parTransId="{97DA3539-F5FE-4064-8D30-038AFF289908}" sibTransId="{B7EB7B37-749D-46E9-BA60-492C132EEDD2}"/>
    <dgm:cxn modelId="{09C18E14-D9B9-4F11-8276-C44483AC4F1C}" srcId="{CE0E7199-E57B-4F09-89AB-F77020D86ECC}" destId="{587DF887-AD84-400D-9579-F862B5B321E0}" srcOrd="4" destOrd="0" parTransId="{AF5602B3-6A58-4F89-BD4E-1BF958B511CE}" sibTransId="{770AF6EE-4EB9-4453-B02B-B91B2F0185BF}"/>
    <dgm:cxn modelId="{FB0016AD-CBBA-4EA3-BD29-35DA68906C44}" srcId="{90575347-E915-4213-A70A-3098D7EC4D18}" destId="{09D80572-8BC7-4B70-9DB6-4256CBCA72E6}" srcOrd="0" destOrd="0" parTransId="{49422D81-74C9-4634-AF6F-F7F4996DCB66}" sibTransId="{D4EE0BBB-B127-493D-AB4B-E91C7851FC09}"/>
    <dgm:cxn modelId="{835A2920-20F8-4B39-A774-004D09450432}" srcId="{38068CCD-9C8D-406F-A1AA-A36BC2A7476C}" destId="{C217875D-EE15-465D-AF51-4A976FEE0CEC}" srcOrd="1" destOrd="0" parTransId="{D45C9FB4-4D04-45F4-AAF3-C0881221A313}" sibTransId="{22AD1D0E-E5DD-4CD8-88A7-B54D15E76866}"/>
    <dgm:cxn modelId="{257D0721-A91D-4442-916C-D3AE3D0C41EF}" srcId="{CE0E7199-E57B-4F09-89AB-F77020D86ECC}" destId="{5CC0CBC7-B80A-4C74-98A9-97780B632A8A}" srcOrd="5" destOrd="0" parTransId="{91AA4D07-11A0-4954-B362-BDD21CDF1455}" sibTransId="{C7C0869C-6DF5-4255-99FE-32867C496D87}"/>
    <dgm:cxn modelId="{F9C45D4D-DE4C-486F-994F-FCE926165E5C}" srcId="{CE0E7199-E57B-4F09-89AB-F77020D86ECC}" destId="{BB556983-4816-41BE-8579-88EABC9D722E}" srcOrd="2" destOrd="0" parTransId="{4FBBC1A1-C617-4782-9491-7C4E5E0F6E67}" sibTransId="{6A5DEA5D-7E86-4AFD-8062-5FB494A4448A}"/>
    <dgm:cxn modelId="{EBF292A6-2497-46BC-9575-FC2875421C07}" type="presOf" srcId="{90575347-E915-4213-A70A-3098D7EC4D18}" destId="{0841860C-0C33-4C90-9E06-8903069C8782}" srcOrd="0" destOrd="0" presId="urn:microsoft.com/office/officeart/2005/8/layout/hList1"/>
    <dgm:cxn modelId="{B6169092-46DA-4EB2-BDE8-0EC5B0EC1C0E}" type="presOf" srcId="{91CD5207-C639-45EC-9DE1-EC07AA354669}" destId="{73E12A26-D7D5-4DD6-B122-A73B4CDC3130}" srcOrd="0" destOrd="0" presId="urn:microsoft.com/office/officeart/2005/8/layout/hList1"/>
    <dgm:cxn modelId="{778DAD0E-3E06-4BFC-917E-CC34BE79B653}" srcId="{C217875D-EE15-465D-AF51-4A976FEE0CEC}" destId="{7464A503-A724-4823-8CFC-1FFEDB583C71}" srcOrd="0" destOrd="0" parTransId="{414CE81A-F02C-45A8-B7B0-2846AC33D955}" sibTransId="{E3B54371-DDED-41A4-8ED2-41DE647994FA}"/>
    <dgm:cxn modelId="{E89337D1-24B5-4C2E-92FE-EE5A560027D8}" srcId="{38068CCD-9C8D-406F-A1AA-A36BC2A7476C}" destId="{9CADC18A-CD6C-4DEF-92B9-45F8941DFE6B}" srcOrd="3" destOrd="0" parTransId="{0A2DC29D-A689-4C96-B7C6-64CD4E18A372}" sibTransId="{14AAF20B-6E26-462F-AE82-FB06384D674C}"/>
    <dgm:cxn modelId="{96675513-C4BE-4D3F-9C6C-20BCCA68C54F}" srcId="{38068CCD-9C8D-406F-A1AA-A36BC2A7476C}" destId="{CE0E7199-E57B-4F09-89AB-F77020D86ECC}" srcOrd="0" destOrd="0" parTransId="{1D6EE1FD-F51A-4119-96BA-A668626544B4}" sibTransId="{F6C2CBE1-8E9C-4EE1-872A-539DC5EA0312}"/>
    <dgm:cxn modelId="{17451FCF-12A1-434B-AD5E-3EC41A438BCC}" srcId="{9CADC18A-CD6C-4DEF-92B9-45F8941DFE6B}" destId="{909CF333-5211-4FA3-BFBA-34AE20D56D70}" srcOrd="1" destOrd="0" parTransId="{28525E4D-4266-4C1B-A8A3-2C9572A29F4E}" sibTransId="{28304E62-1F27-4AFC-8C2A-4511DC1DD4FE}"/>
    <dgm:cxn modelId="{F87F4E35-DBED-4EEE-A2C0-2170654FFB63}" srcId="{CE0E7199-E57B-4F09-89AB-F77020D86ECC}" destId="{3D2F8F50-781D-46F3-A397-3A092BEEEA20}" srcOrd="3" destOrd="0" parTransId="{4147C836-828E-49B0-8CAC-316E47F1587E}" sibTransId="{B6712FA7-AEED-4A11-B8F5-EA3DF92591A8}"/>
    <dgm:cxn modelId="{AE128544-341A-45BD-A7C8-58C67D2BBB5A}" type="presOf" srcId="{FCBFF72F-8D1E-4191-B54A-044920909ED4}" destId="{D23D6AA4-1623-4F19-8A54-A819FF43166C}" srcOrd="0" destOrd="0" presId="urn:microsoft.com/office/officeart/2005/8/layout/hList1"/>
    <dgm:cxn modelId="{14AD51C5-2E7C-41A6-93B8-A34606A58F05}" type="presOf" srcId="{5CC0CBC7-B80A-4C74-98A9-97780B632A8A}" destId="{73E12A26-D7D5-4DD6-B122-A73B4CDC3130}" srcOrd="0" destOrd="5" presId="urn:microsoft.com/office/officeart/2005/8/layout/hList1"/>
    <dgm:cxn modelId="{884061F3-C6F7-4385-882D-B2E0CA5B3762}" srcId="{CE0E7199-E57B-4F09-89AB-F77020D86ECC}" destId="{91CD5207-C639-45EC-9DE1-EC07AA354669}" srcOrd="0" destOrd="0" parTransId="{414372B0-1929-4273-AC6D-2D2E97FDAED4}" sibTransId="{44371FE1-57F3-42B3-9F21-3315655D6291}"/>
    <dgm:cxn modelId="{F02C0EBA-E29F-4240-929D-D0DEF63DA28B}" srcId="{90575347-E915-4213-A70A-3098D7EC4D18}" destId="{A41A2BD5-AD68-47A5-84BA-4343C2B3E4C0}" srcOrd="1" destOrd="0" parTransId="{96680B75-2BA5-4387-959A-530C40E45841}" sibTransId="{39582B12-0208-46F3-B654-1D0E53931E24}"/>
    <dgm:cxn modelId="{D76E3342-1F4A-42B7-8700-36ABB456DE4A}" type="presOf" srcId="{C217875D-EE15-465D-AF51-4A976FEE0CEC}" destId="{9903E558-B4D1-45B8-A942-0BBFC607D088}" srcOrd="0" destOrd="0" presId="urn:microsoft.com/office/officeart/2005/8/layout/hList1"/>
    <dgm:cxn modelId="{90BD3C5F-D96B-4A6A-8653-71D2659D635B}" type="presOf" srcId="{9CADC18A-CD6C-4DEF-92B9-45F8941DFE6B}" destId="{FCACC27A-08CF-4436-BF7F-8598CA8D4C07}" srcOrd="0" destOrd="0" presId="urn:microsoft.com/office/officeart/2005/8/layout/hList1"/>
    <dgm:cxn modelId="{6F386DFF-75FC-40B9-AC47-9F4B10F890EB}" srcId="{9CADC18A-CD6C-4DEF-92B9-45F8941DFE6B}" destId="{1EE9957F-BCAD-40AB-8781-7FE696E56022}" srcOrd="2" destOrd="0" parTransId="{0AA0338A-0D5A-4B23-AE1A-277C0EB64484}" sibTransId="{275387FF-EBA9-4D9A-971D-0ECF5608B7CE}"/>
    <dgm:cxn modelId="{4CC33D76-7DC7-4F9F-937A-5D6D725E2E60}" srcId="{9CADC18A-CD6C-4DEF-92B9-45F8941DFE6B}" destId="{FCBFF72F-8D1E-4191-B54A-044920909ED4}" srcOrd="0" destOrd="0" parTransId="{AE45444D-F8F0-4A33-A220-C392E97BE96D}" sibTransId="{6C98ECB8-F210-4AB8-951B-0025E1E13372}"/>
    <dgm:cxn modelId="{ADB59435-1E2B-45FB-BAC4-15843E80C023}" type="presOf" srcId="{7464A503-A724-4823-8CFC-1FFEDB583C71}" destId="{C3B907DA-B80D-4978-A28C-B5454995524E}" srcOrd="0" destOrd="0" presId="urn:microsoft.com/office/officeart/2005/8/layout/hList1"/>
    <dgm:cxn modelId="{285C4873-7CE2-4FDE-A749-E16D87C94800}" type="presOf" srcId="{CE0E7199-E57B-4F09-89AB-F77020D86ECC}" destId="{64A3F028-3961-4E20-9E73-DD7508954CFF}" srcOrd="0" destOrd="0" presId="urn:microsoft.com/office/officeart/2005/8/layout/hList1"/>
    <dgm:cxn modelId="{1157CA1B-6E77-4D02-8958-1E7BE5F201FA}" type="presOf" srcId="{587DF887-AD84-400D-9579-F862B5B321E0}" destId="{73E12A26-D7D5-4DD6-B122-A73B4CDC3130}" srcOrd="0" destOrd="4" presId="urn:microsoft.com/office/officeart/2005/8/layout/hList1"/>
    <dgm:cxn modelId="{F9637D23-6A83-48E9-80B3-5DEF9D937111}" type="presOf" srcId="{3D2F8F50-781D-46F3-A397-3A092BEEEA20}" destId="{73E12A26-D7D5-4DD6-B122-A73B4CDC3130}" srcOrd="0" destOrd="3" presId="urn:microsoft.com/office/officeart/2005/8/layout/hList1"/>
    <dgm:cxn modelId="{0F115697-4A54-4004-8497-F1F71407E430}" srcId="{C217875D-EE15-465D-AF51-4A976FEE0CEC}" destId="{5220C65B-E7E5-4420-A71D-FF7BEFD3E2AA}" srcOrd="1" destOrd="0" parTransId="{B45E5797-6864-4739-8EB6-D16BF833BB44}" sibTransId="{29563949-637F-47E5-9230-A41A6CE47B2A}"/>
    <dgm:cxn modelId="{D2ECFE49-4CF7-4907-A0D2-AEB0E73FAA3B}" type="presOf" srcId="{38068CCD-9C8D-406F-A1AA-A36BC2A7476C}" destId="{B8362CD1-50F3-49E2-996E-1A4297CA3A4F}" srcOrd="0" destOrd="0" presId="urn:microsoft.com/office/officeart/2005/8/layout/hList1"/>
    <dgm:cxn modelId="{BEC0FD2E-50F6-4F7C-8C4E-F38FB4D12C4F}" type="presOf" srcId="{EA313F21-1953-4DCB-8FE0-BCF984195A26}" destId="{73E12A26-D7D5-4DD6-B122-A73B4CDC3130}" srcOrd="0" destOrd="1" presId="urn:microsoft.com/office/officeart/2005/8/layout/hList1"/>
    <dgm:cxn modelId="{365D8339-5025-48D6-8A15-8C7E9B007DA4}" type="presParOf" srcId="{B8362CD1-50F3-49E2-996E-1A4297CA3A4F}" destId="{18816A10-6937-45AA-B8B4-12B648FF5E9B}" srcOrd="0" destOrd="0" presId="urn:microsoft.com/office/officeart/2005/8/layout/hList1"/>
    <dgm:cxn modelId="{0EAB7CDA-33DD-4B21-848B-5C7DED1F722C}" type="presParOf" srcId="{18816A10-6937-45AA-B8B4-12B648FF5E9B}" destId="{64A3F028-3961-4E20-9E73-DD7508954CFF}" srcOrd="0" destOrd="0" presId="urn:microsoft.com/office/officeart/2005/8/layout/hList1"/>
    <dgm:cxn modelId="{E81E39B8-65DE-4FFF-91F0-3CF06B1D1E7B}" type="presParOf" srcId="{18816A10-6937-45AA-B8B4-12B648FF5E9B}" destId="{73E12A26-D7D5-4DD6-B122-A73B4CDC3130}" srcOrd="1" destOrd="0" presId="urn:microsoft.com/office/officeart/2005/8/layout/hList1"/>
    <dgm:cxn modelId="{9FB90284-EF92-4992-A2C3-8F8D4E133DF3}" type="presParOf" srcId="{B8362CD1-50F3-49E2-996E-1A4297CA3A4F}" destId="{437BAA24-F5E0-4269-8114-10E6F0C1547F}" srcOrd="1" destOrd="0" presId="urn:microsoft.com/office/officeart/2005/8/layout/hList1"/>
    <dgm:cxn modelId="{9030CB3A-A444-4C5A-98A5-F51C9B3A4B3C}" type="presParOf" srcId="{B8362CD1-50F3-49E2-996E-1A4297CA3A4F}" destId="{4172333A-15E9-4393-B3C5-0037611BC8C2}" srcOrd="2" destOrd="0" presId="urn:microsoft.com/office/officeart/2005/8/layout/hList1"/>
    <dgm:cxn modelId="{FBCCF918-A903-4775-8070-460922FA1DCC}" type="presParOf" srcId="{4172333A-15E9-4393-B3C5-0037611BC8C2}" destId="{9903E558-B4D1-45B8-A942-0BBFC607D088}" srcOrd="0" destOrd="0" presId="urn:microsoft.com/office/officeart/2005/8/layout/hList1"/>
    <dgm:cxn modelId="{58F5EFC4-B098-4043-9A04-C63BA2DFB40D}" type="presParOf" srcId="{4172333A-15E9-4393-B3C5-0037611BC8C2}" destId="{C3B907DA-B80D-4978-A28C-B5454995524E}" srcOrd="1" destOrd="0" presId="urn:microsoft.com/office/officeart/2005/8/layout/hList1"/>
    <dgm:cxn modelId="{3FDD1138-C6A9-45A4-9855-4FAFCD2C7C82}" type="presParOf" srcId="{B8362CD1-50F3-49E2-996E-1A4297CA3A4F}" destId="{D02AEF58-6038-4839-A821-0963A57CFD65}" srcOrd="3" destOrd="0" presId="urn:microsoft.com/office/officeart/2005/8/layout/hList1"/>
    <dgm:cxn modelId="{372297B7-42A4-41F2-9ACA-A1512B48FF9E}" type="presParOf" srcId="{B8362CD1-50F3-49E2-996E-1A4297CA3A4F}" destId="{818154AA-4B58-470F-8449-6876525799F2}" srcOrd="4" destOrd="0" presId="urn:microsoft.com/office/officeart/2005/8/layout/hList1"/>
    <dgm:cxn modelId="{268C5251-0791-47FD-A583-A4471E6BBD3D}" type="presParOf" srcId="{818154AA-4B58-470F-8449-6876525799F2}" destId="{0841860C-0C33-4C90-9E06-8903069C8782}" srcOrd="0" destOrd="0" presId="urn:microsoft.com/office/officeart/2005/8/layout/hList1"/>
    <dgm:cxn modelId="{C78F2581-3D22-4498-B52E-73242CC88A12}" type="presParOf" srcId="{818154AA-4B58-470F-8449-6876525799F2}" destId="{8A67B51D-5AD8-403F-B8F7-176B0B8FBEA3}" srcOrd="1" destOrd="0" presId="urn:microsoft.com/office/officeart/2005/8/layout/hList1"/>
    <dgm:cxn modelId="{BAB14559-BBE4-4987-9A82-EB8B5C80E43C}" type="presParOf" srcId="{B8362CD1-50F3-49E2-996E-1A4297CA3A4F}" destId="{7B65D8EA-59D3-43EC-8470-08E487F7C9E5}" srcOrd="5" destOrd="0" presId="urn:microsoft.com/office/officeart/2005/8/layout/hList1"/>
    <dgm:cxn modelId="{AFE05CDD-DFA2-47E4-B432-9F510F818936}" type="presParOf" srcId="{B8362CD1-50F3-49E2-996E-1A4297CA3A4F}" destId="{226E76FF-ED09-4915-A6C2-884C155026C7}" srcOrd="6" destOrd="0" presId="urn:microsoft.com/office/officeart/2005/8/layout/hList1"/>
    <dgm:cxn modelId="{0597C1EE-2ECB-4714-B31C-EEF74F2998A5}" type="presParOf" srcId="{226E76FF-ED09-4915-A6C2-884C155026C7}" destId="{FCACC27A-08CF-4436-BF7F-8598CA8D4C07}" srcOrd="0" destOrd="0" presId="urn:microsoft.com/office/officeart/2005/8/layout/hList1"/>
    <dgm:cxn modelId="{7D376791-45A9-4422-90F0-C2D58A3BD05A}" type="presParOf" srcId="{226E76FF-ED09-4915-A6C2-884C155026C7}" destId="{D23D6AA4-1623-4F19-8A54-A819FF4316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73BE3-6D51-416F-87D7-30504417118E}">
      <dsp:nvSpPr>
        <dsp:cNvPr id="0" name=""/>
        <dsp:cNvSpPr/>
      </dsp:nvSpPr>
      <dsp:spPr>
        <a:xfrm>
          <a:off x="186112" y="4695"/>
          <a:ext cx="2106542" cy="126392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>
                  <a:lumMod val="75000"/>
                </a:schemeClr>
              </a:solidFill>
            </a:rPr>
            <a:t>April 2009: </a:t>
          </a:r>
          <a:r>
            <a:rPr lang="en-US" sz="1600" kern="1200" dirty="0" smtClean="0">
              <a:solidFill>
                <a:schemeClr val="bg2">
                  <a:lumMod val="75000"/>
                </a:schemeClr>
              </a:solidFill>
            </a:rPr>
            <a:t>EPA Released Draft MOVES2009</a:t>
          </a:r>
          <a:endParaRPr lang="en-US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86112" y="4695"/>
        <a:ext cx="2106542" cy="1263925"/>
      </dsp:txXfrm>
    </dsp:sp>
    <dsp:sp modelId="{5B6CF804-8088-4B96-BDC0-EE3CF8A7B32D}">
      <dsp:nvSpPr>
        <dsp:cNvPr id="0" name=""/>
        <dsp:cNvSpPr/>
      </dsp:nvSpPr>
      <dsp:spPr>
        <a:xfrm>
          <a:off x="2478030" y="375446"/>
          <a:ext cx="446587" cy="52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478030" y="375446"/>
        <a:ext cx="446587" cy="522422"/>
      </dsp:txXfrm>
    </dsp:sp>
    <dsp:sp modelId="{451788DD-2788-4BBF-96CF-ADF4A2EC40AF}">
      <dsp:nvSpPr>
        <dsp:cNvPr id="0" name=""/>
        <dsp:cNvSpPr/>
      </dsp:nvSpPr>
      <dsp:spPr>
        <a:xfrm>
          <a:off x="3135271" y="4695"/>
          <a:ext cx="2106542" cy="126392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79148"/>
            <a:satOff val="11590"/>
            <a:lumOff val="83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2">
                  <a:lumMod val="75000"/>
                </a:schemeClr>
              </a:solidFill>
            </a:rPr>
            <a:t>Began development of FSUTMS Air Quality Postprocessor (AQPP)</a:t>
          </a:r>
          <a:endParaRPr lang="en-US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135271" y="4695"/>
        <a:ext cx="2106542" cy="1263925"/>
      </dsp:txXfrm>
    </dsp:sp>
    <dsp:sp modelId="{5B04A833-9703-4197-94B7-638157952759}">
      <dsp:nvSpPr>
        <dsp:cNvPr id="0" name=""/>
        <dsp:cNvSpPr/>
      </dsp:nvSpPr>
      <dsp:spPr>
        <a:xfrm>
          <a:off x="5427190" y="375446"/>
          <a:ext cx="446587" cy="52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94449"/>
            <a:satOff val="3243"/>
            <a:lumOff val="5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5427190" y="375446"/>
        <a:ext cx="446587" cy="522422"/>
      </dsp:txXfrm>
    </dsp:sp>
    <dsp:sp modelId="{F2C129B0-A48A-4DDD-8EF2-2D5394461921}">
      <dsp:nvSpPr>
        <dsp:cNvPr id="0" name=""/>
        <dsp:cNvSpPr/>
      </dsp:nvSpPr>
      <dsp:spPr>
        <a:xfrm>
          <a:off x="6084431" y="4695"/>
          <a:ext cx="2106542" cy="126392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58297"/>
            <a:satOff val="23181"/>
            <a:lumOff val="166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>
                  <a:lumMod val="75000"/>
                </a:schemeClr>
              </a:solidFill>
            </a:rPr>
            <a:t>December 2009: </a:t>
          </a:r>
          <a:r>
            <a:rPr lang="en-US" sz="1600" kern="1200" dirty="0" smtClean="0">
              <a:solidFill>
                <a:schemeClr val="bg2">
                  <a:lumMod val="75000"/>
                </a:schemeClr>
              </a:solidFill>
            </a:rPr>
            <a:t>EPA Released MOVES 2010</a:t>
          </a:r>
        </a:p>
      </dsp:txBody>
      <dsp:txXfrm>
        <a:off x="6084431" y="4695"/>
        <a:ext cx="2106542" cy="1263925"/>
      </dsp:txXfrm>
    </dsp:sp>
    <dsp:sp modelId="{5944EC7A-703A-46DE-BAC3-607385FE63BD}">
      <dsp:nvSpPr>
        <dsp:cNvPr id="0" name=""/>
        <dsp:cNvSpPr/>
      </dsp:nvSpPr>
      <dsp:spPr>
        <a:xfrm rot="5400000">
          <a:off x="6914409" y="1416078"/>
          <a:ext cx="446587" cy="52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8897"/>
            <a:satOff val="6486"/>
            <a:lumOff val="117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chemeClr val="bg2">
                <a:lumMod val="75000"/>
              </a:schemeClr>
            </a:solidFill>
          </a:endParaRPr>
        </a:p>
      </dsp:txBody>
      <dsp:txXfrm rot="5400000">
        <a:off x="6914409" y="1416078"/>
        <a:ext cx="446587" cy="522422"/>
      </dsp:txXfrm>
    </dsp:sp>
    <dsp:sp modelId="{D61E4C75-45A4-4105-B664-027E66BCA93F}">
      <dsp:nvSpPr>
        <dsp:cNvPr id="0" name=""/>
        <dsp:cNvSpPr/>
      </dsp:nvSpPr>
      <dsp:spPr>
        <a:xfrm>
          <a:off x="6084431" y="2111237"/>
          <a:ext cx="2106542" cy="126392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37445"/>
            <a:satOff val="34771"/>
            <a:lumOff val="249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2">
                  <a:lumMod val="75000"/>
                </a:schemeClr>
              </a:solidFill>
            </a:rPr>
            <a:t>Incorporated non-running emissions and 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vehicle type implications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084431" y="2111237"/>
        <a:ext cx="2106542" cy="1263925"/>
      </dsp:txXfrm>
    </dsp:sp>
    <dsp:sp modelId="{BFB5249F-ECF1-4848-BA14-333D132CC35B}">
      <dsp:nvSpPr>
        <dsp:cNvPr id="0" name=""/>
        <dsp:cNvSpPr/>
      </dsp:nvSpPr>
      <dsp:spPr>
        <a:xfrm rot="10800000">
          <a:off x="5452468" y="2481989"/>
          <a:ext cx="446587" cy="52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3346"/>
            <a:satOff val="9729"/>
            <a:lumOff val="175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chemeClr val="bg2">
                <a:lumMod val="75000"/>
              </a:schemeClr>
            </a:solidFill>
          </a:endParaRPr>
        </a:p>
      </dsp:txBody>
      <dsp:txXfrm rot="10800000">
        <a:off x="5452468" y="2481989"/>
        <a:ext cx="446587" cy="522422"/>
      </dsp:txXfrm>
    </dsp:sp>
    <dsp:sp modelId="{C1D2C45C-CC10-4159-8D27-35340CE42072}">
      <dsp:nvSpPr>
        <dsp:cNvPr id="0" name=""/>
        <dsp:cNvSpPr/>
      </dsp:nvSpPr>
      <dsp:spPr>
        <a:xfrm>
          <a:off x="3135271" y="2111237"/>
          <a:ext cx="2106542" cy="126392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316593"/>
            <a:satOff val="46362"/>
            <a:lumOff val="332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>
                  <a:lumMod val="75000"/>
                </a:schemeClr>
              </a:solidFill>
            </a:rPr>
            <a:t>July 2010</a:t>
          </a:r>
          <a:r>
            <a:rPr lang="en-US" sz="1600" kern="1200" dirty="0" smtClean="0">
              <a:solidFill>
                <a:schemeClr val="bg2">
                  <a:lumMod val="75000"/>
                </a:schemeClr>
              </a:solidFill>
            </a:rPr>
            <a:t>: Conducted AQPP webinar for FDOT District 3</a:t>
          </a:r>
          <a:endParaRPr lang="en-US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135271" y="2111237"/>
        <a:ext cx="2106542" cy="1263925"/>
      </dsp:txXfrm>
    </dsp:sp>
    <dsp:sp modelId="{8C6E263A-4878-41BC-ABCE-A8CD58D6B8A6}">
      <dsp:nvSpPr>
        <dsp:cNvPr id="0" name=""/>
        <dsp:cNvSpPr/>
      </dsp:nvSpPr>
      <dsp:spPr>
        <a:xfrm rot="10800000">
          <a:off x="2503308" y="2481989"/>
          <a:ext cx="446587" cy="52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77794"/>
            <a:satOff val="12972"/>
            <a:lumOff val="234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2503308" y="2481989"/>
        <a:ext cx="446587" cy="522422"/>
      </dsp:txXfrm>
    </dsp:sp>
    <dsp:sp modelId="{F19DE172-D537-4D48-80F3-70CF9E86E085}">
      <dsp:nvSpPr>
        <dsp:cNvPr id="0" name=""/>
        <dsp:cNvSpPr/>
      </dsp:nvSpPr>
      <dsp:spPr>
        <a:xfrm>
          <a:off x="186112" y="2111237"/>
          <a:ext cx="2106542" cy="126392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316593"/>
            <a:satOff val="46362"/>
            <a:lumOff val="332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>
                  <a:lumMod val="75000"/>
                </a:schemeClr>
              </a:solidFill>
            </a:rPr>
            <a:t>August 2010: </a:t>
          </a:r>
          <a:r>
            <a:rPr lang="en-US" sz="1600" kern="1200" dirty="0" smtClean="0">
              <a:solidFill>
                <a:schemeClr val="bg2">
                  <a:lumMod val="75000"/>
                </a:schemeClr>
              </a:solidFill>
            </a:rPr>
            <a:t>EPA Released MOVES 2010a</a:t>
          </a:r>
        </a:p>
      </dsp:txBody>
      <dsp:txXfrm>
        <a:off x="186112" y="2111237"/>
        <a:ext cx="2106542" cy="1263925"/>
      </dsp:txXfrm>
    </dsp:sp>
    <dsp:sp modelId="{59CE8EBA-6A43-49BD-A963-F36D0E5E36BD}">
      <dsp:nvSpPr>
        <dsp:cNvPr id="0" name=""/>
        <dsp:cNvSpPr/>
      </dsp:nvSpPr>
      <dsp:spPr>
        <a:xfrm rot="5400000">
          <a:off x="1016089" y="3522621"/>
          <a:ext cx="446587" cy="52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3346"/>
            <a:satOff val="9729"/>
            <a:lumOff val="175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5400000">
        <a:off x="1016089" y="3522621"/>
        <a:ext cx="446587" cy="522422"/>
      </dsp:txXfrm>
    </dsp:sp>
    <dsp:sp modelId="{B01BF0C5-0068-4405-A476-0E1858E991DF}">
      <dsp:nvSpPr>
        <dsp:cNvPr id="0" name=""/>
        <dsp:cNvSpPr/>
      </dsp:nvSpPr>
      <dsp:spPr>
        <a:xfrm>
          <a:off x="186112" y="4217780"/>
          <a:ext cx="2106542" cy="126392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37445"/>
            <a:satOff val="34771"/>
            <a:lumOff val="249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2">
                  <a:lumMod val="75000"/>
                </a:schemeClr>
              </a:solidFill>
            </a:rPr>
            <a:t>Updated AQPP to reflect MOVES 2010a (new car and light truck energy and GHG rates) </a:t>
          </a:r>
          <a:endParaRPr lang="en-US" sz="1600" kern="1200" dirty="0"/>
        </a:p>
      </dsp:txBody>
      <dsp:txXfrm>
        <a:off x="186112" y="4217780"/>
        <a:ext cx="2106542" cy="1263925"/>
      </dsp:txXfrm>
    </dsp:sp>
    <dsp:sp modelId="{51535B98-A456-4279-82E8-D51CBAD726FC}">
      <dsp:nvSpPr>
        <dsp:cNvPr id="0" name=""/>
        <dsp:cNvSpPr/>
      </dsp:nvSpPr>
      <dsp:spPr>
        <a:xfrm>
          <a:off x="2478030" y="4588531"/>
          <a:ext cx="446587" cy="52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8897"/>
            <a:satOff val="6486"/>
            <a:lumOff val="117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478030" y="4588531"/>
        <a:ext cx="446587" cy="522422"/>
      </dsp:txXfrm>
    </dsp:sp>
    <dsp:sp modelId="{1297D337-B86D-4687-BE72-B8CBD807D94B}">
      <dsp:nvSpPr>
        <dsp:cNvPr id="0" name=""/>
        <dsp:cNvSpPr/>
      </dsp:nvSpPr>
      <dsp:spPr>
        <a:xfrm>
          <a:off x="3135271" y="4217780"/>
          <a:ext cx="2106542" cy="126392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58297"/>
            <a:satOff val="23181"/>
            <a:lumOff val="166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2">
                  <a:lumMod val="75000"/>
                </a:schemeClr>
              </a:solidFill>
            </a:rPr>
            <a:t>Documented emissions calculation process</a:t>
          </a:r>
          <a:endParaRPr lang="en-US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135271" y="4217780"/>
        <a:ext cx="2106542" cy="1263925"/>
      </dsp:txXfrm>
    </dsp:sp>
    <dsp:sp modelId="{7024039A-1C4C-4EDC-AF54-266F21AFC65E}">
      <dsp:nvSpPr>
        <dsp:cNvPr id="0" name=""/>
        <dsp:cNvSpPr/>
      </dsp:nvSpPr>
      <dsp:spPr>
        <a:xfrm>
          <a:off x="5427190" y="4588531"/>
          <a:ext cx="446587" cy="52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94449"/>
            <a:satOff val="3243"/>
            <a:lumOff val="5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5427190" y="4588531"/>
        <a:ext cx="446587" cy="522422"/>
      </dsp:txXfrm>
    </dsp:sp>
    <dsp:sp modelId="{5FEB2083-D995-4C4F-8937-9E42C359D364}">
      <dsp:nvSpPr>
        <dsp:cNvPr id="0" name=""/>
        <dsp:cNvSpPr/>
      </dsp:nvSpPr>
      <dsp:spPr>
        <a:xfrm>
          <a:off x="6084431" y="4217780"/>
          <a:ext cx="2106542" cy="126392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79148"/>
            <a:satOff val="11590"/>
            <a:lumOff val="83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>
                  <a:lumMod val="75000"/>
                </a:schemeClr>
              </a:solidFill>
            </a:rPr>
            <a:t>December 2010</a:t>
          </a:r>
          <a:r>
            <a:rPr lang="en-US" sz="1600" kern="1200" dirty="0" smtClean="0">
              <a:solidFill>
                <a:schemeClr val="bg2">
                  <a:lumMod val="75000"/>
                </a:schemeClr>
              </a:solidFill>
            </a:rPr>
            <a:t>: Completed AQPP Framework</a:t>
          </a:r>
          <a:endParaRPr lang="en-US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084431" y="4217780"/>
        <a:ext cx="2106542" cy="12639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2D69CD-29AA-400C-AC20-1AAC51CEB255}">
      <dsp:nvSpPr>
        <dsp:cNvPr id="0" name=""/>
        <dsp:cNvSpPr/>
      </dsp:nvSpPr>
      <dsp:spPr>
        <a:xfrm>
          <a:off x="2314935" y="31993"/>
          <a:ext cx="2111586" cy="2111586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50800">
            <a:schemeClr val="accent1">
              <a:shade val="50000"/>
              <a:hueOff val="0"/>
              <a:satOff val="0"/>
              <a:lumOff val="0"/>
              <a:alphaOff val="0"/>
              <a:alpha val="6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Source (Vehicle) Type Population</a:t>
          </a:r>
          <a:endParaRPr lang="en-US" sz="1400" kern="1200" dirty="0"/>
        </a:p>
      </dsp:txBody>
      <dsp:txXfrm>
        <a:off x="2314935" y="31993"/>
        <a:ext cx="2111586" cy="2111586"/>
      </dsp:txXfrm>
    </dsp:sp>
    <dsp:sp modelId="{2CC294BA-C6C6-46A8-8EE4-0CBF3FB00990}">
      <dsp:nvSpPr>
        <dsp:cNvPr id="0" name=""/>
        <dsp:cNvSpPr/>
      </dsp:nvSpPr>
      <dsp:spPr>
        <a:xfrm>
          <a:off x="1259142" y="2143579"/>
          <a:ext cx="2111586" cy="2111586"/>
        </a:xfrm>
        <a:prstGeom prst="triangle">
          <a:avLst/>
        </a:prstGeom>
        <a:solidFill>
          <a:schemeClr val="accent1">
            <a:shade val="50000"/>
            <a:hueOff val="-114495"/>
            <a:satOff val="-10357"/>
            <a:lumOff val="11662"/>
            <a:alphaOff val="0"/>
          </a:schemeClr>
        </a:solidFill>
        <a:ln>
          <a:noFill/>
        </a:ln>
        <a:effectLst>
          <a:glow rad="50800">
            <a:schemeClr val="accent1">
              <a:shade val="50000"/>
              <a:hueOff val="-114495"/>
              <a:satOff val="-10357"/>
              <a:lumOff val="11662"/>
              <a:alphaOff val="0"/>
              <a:alpha val="6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Vehicle Type Vehicle Miles Traveled (VMT)</a:t>
          </a:r>
          <a:endParaRPr lang="en-US" sz="1400" kern="1200" dirty="0"/>
        </a:p>
      </dsp:txBody>
      <dsp:txXfrm>
        <a:off x="1259142" y="2143579"/>
        <a:ext cx="2111586" cy="2111586"/>
      </dsp:txXfrm>
    </dsp:sp>
    <dsp:sp modelId="{5508A23B-E09C-42C6-B38E-CBA95F45CB8D}">
      <dsp:nvSpPr>
        <dsp:cNvPr id="0" name=""/>
        <dsp:cNvSpPr/>
      </dsp:nvSpPr>
      <dsp:spPr>
        <a:xfrm rot="10800000">
          <a:off x="2314935" y="2143579"/>
          <a:ext cx="2111586" cy="2111586"/>
        </a:xfrm>
        <a:prstGeom prst="triangle">
          <a:avLst/>
        </a:prstGeom>
        <a:solidFill>
          <a:schemeClr val="accent1">
            <a:shade val="50000"/>
            <a:hueOff val="-228991"/>
            <a:satOff val="-20714"/>
            <a:lumOff val="23323"/>
            <a:alphaOff val="0"/>
          </a:schemeClr>
        </a:solidFill>
        <a:ln>
          <a:noFill/>
        </a:ln>
        <a:effectLst>
          <a:glow rad="50800">
            <a:schemeClr val="accent1">
              <a:shade val="50000"/>
              <a:hueOff val="-228991"/>
              <a:satOff val="-20714"/>
              <a:lumOff val="23323"/>
              <a:alphaOff val="0"/>
              <a:alpha val="6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Average Speed Distribution</a:t>
          </a:r>
          <a:endParaRPr lang="en-US" sz="1400" kern="1200" dirty="0"/>
        </a:p>
      </dsp:txBody>
      <dsp:txXfrm rot="10800000">
        <a:off x="2314935" y="2143579"/>
        <a:ext cx="2111586" cy="2111586"/>
      </dsp:txXfrm>
    </dsp:sp>
    <dsp:sp modelId="{FD0EFAFA-A764-47C7-98D2-8BE54DCC1F36}">
      <dsp:nvSpPr>
        <dsp:cNvPr id="0" name=""/>
        <dsp:cNvSpPr/>
      </dsp:nvSpPr>
      <dsp:spPr>
        <a:xfrm>
          <a:off x="3370728" y="2143579"/>
          <a:ext cx="2111586" cy="2111586"/>
        </a:xfrm>
        <a:prstGeom prst="triangle">
          <a:avLst/>
        </a:prstGeom>
        <a:solidFill>
          <a:schemeClr val="accent1">
            <a:shade val="50000"/>
            <a:hueOff val="-343486"/>
            <a:satOff val="-31071"/>
            <a:lumOff val="34985"/>
            <a:alphaOff val="0"/>
          </a:schemeClr>
        </a:solidFill>
        <a:ln>
          <a:noFill/>
        </a:ln>
        <a:effectLst>
          <a:glow rad="50800">
            <a:schemeClr val="accent1">
              <a:shade val="50000"/>
              <a:hueOff val="-343486"/>
              <a:satOff val="-31071"/>
              <a:lumOff val="34985"/>
              <a:alphaOff val="0"/>
              <a:alpha val="6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Road Type Distribution</a:t>
          </a:r>
          <a:endParaRPr lang="en-US" sz="1400" kern="1200" dirty="0"/>
        </a:p>
      </dsp:txBody>
      <dsp:txXfrm>
        <a:off x="3370728" y="2143579"/>
        <a:ext cx="2111586" cy="2111586"/>
      </dsp:txXfrm>
    </dsp:sp>
    <dsp:sp modelId="{B2B46533-8A74-469E-86AC-B747C5E737AD}">
      <dsp:nvSpPr>
        <dsp:cNvPr id="0" name=""/>
        <dsp:cNvSpPr/>
      </dsp:nvSpPr>
      <dsp:spPr>
        <a:xfrm>
          <a:off x="203349" y="4255166"/>
          <a:ext cx="2111586" cy="2111586"/>
        </a:xfrm>
        <a:prstGeom prst="triangle">
          <a:avLst/>
        </a:prstGeom>
        <a:solidFill>
          <a:schemeClr val="accent1">
            <a:shade val="50000"/>
            <a:hueOff val="-457982"/>
            <a:satOff val="-41428"/>
            <a:lumOff val="46646"/>
            <a:alphaOff val="0"/>
          </a:schemeClr>
        </a:solidFill>
        <a:ln>
          <a:noFill/>
        </a:ln>
        <a:effectLst>
          <a:glow rad="50800">
            <a:schemeClr val="accent1">
              <a:shade val="50000"/>
              <a:hueOff val="-457982"/>
              <a:satOff val="-41428"/>
              <a:lumOff val="46646"/>
              <a:alphaOff val="0"/>
              <a:alpha val="6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Age Distribution (Population based)</a:t>
          </a:r>
          <a:endParaRPr lang="en-US" sz="1400" kern="1200" dirty="0"/>
        </a:p>
      </dsp:txBody>
      <dsp:txXfrm>
        <a:off x="203349" y="4255166"/>
        <a:ext cx="2111586" cy="2111586"/>
      </dsp:txXfrm>
    </dsp:sp>
    <dsp:sp modelId="{A5795710-23E5-4FE3-950F-B8DB7E5E6C71}">
      <dsp:nvSpPr>
        <dsp:cNvPr id="0" name=""/>
        <dsp:cNvSpPr/>
      </dsp:nvSpPr>
      <dsp:spPr>
        <a:xfrm rot="10800000">
          <a:off x="1259142" y="4255166"/>
          <a:ext cx="2111586" cy="2111586"/>
        </a:xfrm>
        <a:prstGeom prst="triangle">
          <a:avLst/>
        </a:prstGeom>
        <a:solidFill>
          <a:schemeClr val="accent1">
            <a:shade val="50000"/>
            <a:hueOff val="-457982"/>
            <a:satOff val="-41428"/>
            <a:lumOff val="46646"/>
            <a:alphaOff val="0"/>
          </a:schemeClr>
        </a:solidFill>
        <a:ln>
          <a:noFill/>
        </a:ln>
        <a:effectLst>
          <a:glow rad="50800">
            <a:schemeClr val="accent1">
              <a:shade val="50000"/>
              <a:hueOff val="-457982"/>
              <a:satOff val="-41428"/>
              <a:lumOff val="46646"/>
              <a:alphaOff val="0"/>
              <a:alpha val="6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Ramp Fraction</a:t>
          </a:r>
          <a:endParaRPr lang="en-US" sz="1400" kern="1200" dirty="0"/>
        </a:p>
      </dsp:txBody>
      <dsp:txXfrm rot="10800000">
        <a:off x="1259142" y="4255166"/>
        <a:ext cx="2111586" cy="2111586"/>
      </dsp:txXfrm>
    </dsp:sp>
    <dsp:sp modelId="{2605B842-5EC1-4EE6-9E40-CDBF22EC0A77}">
      <dsp:nvSpPr>
        <dsp:cNvPr id="0" name=""/>
        <dsp:cNvSpPr/>
      </dsp:nvSpPr>
      <dsp:spPr>
        <a:xfrm>
          <a:off x="2314935" y="4255166"/>
          <a:ext cx="2111586" cy="2111586"/>
        </a:xfrm>
        <a:prstGeom prst="triangle">
          <a:avLst/>
        </a:prstGeom>
        <a:solidFill>
          <a:schemeClr val="accent1">
            <a:shade val="50000"/>
            <a:hueOff val="-343486"/>
            <a:satOff val="-31071"/>
            <a:lumOff val="34985"/>
            <a:alphaOff val="0"/>
          </a:schemeClr>
        </a:solidFill>
        <a:ln>
          <a:noFill/>
        </a:ln>
        <a:effectLst>
          <a:glow rad="50800">
            <a:schemeClr val="accent1">
              <a:shade val="50000"/>
              <a:hueOff val="-343486"/>
              <a:satOff val="-31071"/>
              <a:lumOff val="34985"/>
              <a:alphaOff val="0"/>
              <a:alpha val="6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Meteorology</a:t>
          </a:r>
          <a:endParaRPr lang="en-US" sz="1400" kern="1200" dirty="0"/>
        </a:p>
      </dsp:txBody>
      <dsp:txXfrm>
        <a:off x="2314935" y="4255166"/>
        <a:ext cx="2111586" cy="2111586"/>
      </dsp:txXfrm>
    </dsp:sp>
    <dsp:sp modelId="{386CD636-0649-4EF4-83B7-B75BA4FAC0F8}">
      <dsp:nvSpPr>
        <dsp:cNvPr id="0" name=""/>
        <dsp:cNvSpPr/>
      </dsp:nvSpPr>
      <dsp:spPr>
        <a:xfrm rot="10800000">
          <a:off x="3370728" y="4255166"/>
          <a:ext cx="2111586" cy="2111586"/>
        </a:xfrm>
        <a:prstGeom prst="triangle">
          <a:avLst/>
        </a:prstGeom>
        <a:solidFill>
          <a:schemeClr val="accent1">
            <a:shade val="50000"/>
            <a:hueOff val="-228991"/>
            <a:satOff val="-20714"/>
            <a:lumOff val="23323"/>
            <a:alphaOff val="0"/>
          </a:schemeClr>
        </a:solidFill>
        <a:ln>
          <a:noFill/>
        </a:ln>
        <a:effectLst>
          <a:glow rad="50800">
            <a:schemeClr val="accent1">
              <a:shade val="50000"/>
              <a:hueOff val="-228991"/>
              <a:satOff val="-20714"/>
              <a:lumOff val="23323"/>
              <a:alphaOff val="0"/>
              <a:alpha val="6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Fuel Supply</a:t>
          </a:r>
          <a:endParaRPr lang="en-US" sz="1400" kern="1200" dirty="0"/>
        </a:p>
      </dsp:txBody>
      <dsp:txXfrm rot="10800000">
        <a:off x="3370728" y="4255166"/>
        <a:ext cx="2111586" cy="2111586"/>
      </dsp:txXfrm>
    </dsp:sp>
    <dsp:sp modelId="{75348F2B-1841-4194-93A7-0A35560E9746}">
      <dsp:nvSpPr>
        <dsp:cNvPr id="0" name=""/>
        <dsp:cNvSpPr/>
      </dsp:nvSpPr>
      <dsp:spPr>
        <a:xfrm>
          <a:off x="4426522" y="4255166"/>
          <a:ext cx="2111586" cy="2111586"/>
        </a:xfrm>
        <a:prstGeom prst="triangle">
          <a:avLst/>
        </a:prstGeom>
        <a:solidFill>
          <a:schemeClr val="accent1">
            <a:shade val="50000"/>
            <a:hueOff val="-114495"/>
            <a:satOff val="-10357"/>
            <a:lumOff val="11662"/>
            <a:alphaOff val="0"/>
          </a:schemeClr>
        </a:solidFill>
        <a:ln>
          <a:noFill/>
        </a:ln>
        <a:effectLst>
          <a:glow rad="50800">
            <a:schemeClr val="accent1">
              <a:shade val="50000"/>
              <a:hueOff val="-114495"/>
              <a:satOff val="-10357"/>
              <a:lumOff val="11662"/>
              <a:alphaOff val="0"/>
              <a:alpha val="60000"/>
            </a:schemeClr>
          </a:glo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Inspection &amp; Maintenance (I/M) Program</a:t>
          </a:r>
          <a:endParaRPr lang="en-US" sz="1400" kern="1200" dirty="0"/>
        </a:p>
      </dsp:txBody>
      <dsp:txXfrm>
        <a:off x="4426522" y="4255166"/>
        <a:ext cx="2111586" cy="21115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F0254C-8FA5-4BA6-8BF4-3FBA27398BF5}">
      <dsp:nvSpPr>
        <dsp:cNvPr id="0" name=""/>
        <dsp:cNvSpPr/>
      </dsp:nvSpPr>
      <dsp:spPr>
        <a:xfrm>
          <a:off x="1462395" y="2417081"/>
          <a:ext cx="1188243" cy="365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Passenger Trips</a:t>
          </a:r>
          <a:endParaRPr lang="en-US" sz="1200" b="1" kern="1200" dirty="0"/>
        </a:p>
      </dsp:txBody>
      <dsp:txXfrm>
        <a:off x="1462395" y="2417081"/>
        <a:ext cx="1188243" cy="365152"/>
      </dsp:txXfrm>
    </dsp:sp>
    <dsp:sp modelId="{94DA1A61-9748-4F0F-9377-74C1C4C10760}">
      <dsp:nvSpPr>
        <dsp:cNvPr id="0" name=""/>
        <dsp:cNvSpPr/>
      </dsp:nvSpPr>
      <dsp:spPr>
        <a:xfrm rot="16953113">
          <a:off x="1682587" y="1386296"/>
          <a:ext cx="247369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473694" y="607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6953113">
        <a:off x="2857593" y="1330529"/>
        <a:ext cx="123684" cy="123684"/>
      </dsp:txXfrm>
    </dsp:sp>
    <dsp:sp modelId="{638E65AA-1AD1-46C1-9AB3-6F886EB7E704}">
      <dsp:nvSpPr>
        <dsp:cNvPr id="0" name=""/>
        <dsp:cNvSpPr/>
      </dsp:nvSpPr>
      <dsp:spPr>
        <a:xfrm>
          <a:off x="3188231" y="2509"/>
          <a:ext cx="1181152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Motorcycles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3188231" y="2509"/>
        <a:ext cx="1181152" cy="365152"/>
      </dsp:txXfrm>
    </dsp:sp>
    <dsp:sp modelId="{BF9F118B-F0EC-458E-978B-06B83E30E0A1}">
      <dsp:nvSpPr>
        <dsp:cNvPr id="0" name=""/>
        <dsp:cNvSpPr/>
      </dsp:nvSpPr>
      <dsp:spPr>
        <a:xfrm>
          <a:off x="4369383" y="179010"/>
          <a:ext cx="292122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92122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508141" y="177782"/>
        <a:ext cx="14606" cy="14606"/>
      </dsp:txXfrm>
    </dsp:sp>
    <dsp:sp modelId="{21226D5E-0ABB-4541-92CC-3DA271D47932}">
      <dsp:nvSpPr>
        <dsp:cNvPr id="0" name=""/>
        <dsp:cNvSpPr/>
      </dsp:nvSpPr>
      <dsp:spPr>
        <a:xfrm>
          <a:off x="4661506" y="2509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Motorcycles</a:t>
          </a:r>
          <a:endParaRPr lang="en-US" sz="1200" b="1" kern="1200" dirty="0"/>
        </a:p>
      </dsp:txBody>
      <dsp:txXfrm>
        <a:off x="4661506" y="2509"/>
        <a:ext cx="2579365" cy="365152"/>
      </dsp:txXfrm>
    </dsp:sp>
    <dsp:sp modelId="{F1B4979F-FB63-44C2-AD73-89C5305E0A0D}">
      <dsp:nvSpPr>
        <dsp:cNvPr id="0" name=""/>
        <dsp:cNvSpPr/>
      </dsp:nvSpPr>
      <dsp:spPr>
        <a:xfrm rot="17105029">
          <a:off x="1886524" y="1596259"/>
          <a:ext cx="2065822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065822" y="607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7105029">
        <a:off x="2867789" y="1550689"/>
        <a:ext cx="103291" cy="103291"/>
      </dsp:txXfrm>
    </dsp:sp>
    <dsp:sp modelId="{4B951A01-36A7-41B5-AC85-92D2E8F73CD0}">
      <dsp:nvSpPr>
        <dsp:cNvPr id="0" name=""/>
        <dsp:cNvSpPr/>
      </dsp:nvSpPr>
      <dsp:spPr>
        <a:xfrm>
          <a:off x="3188231" y="422434"/>
          <a:ext cx="1181152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Passenger Cars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3188231" y="422434"/>
        <a:ext cx="1181152" cy="365152"/>
      </dsp:txXfrm>
    </dsp:sp>
    <dsp:sp modelId="{FD4BD44A-B644-492C-AC79-741DDAF2F939}">
      <dsp:nvSpPr>
        <dsp:cNvPr id="0" name=""/>
        <dsp:cNvSpPr/>
      </dsp:nvSpPr>
      <dsp:spPr>
        <a:xfrm>
          <a:off x="4369383" y="598935"/>
          <a:ext cx="292122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92122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508141" y="597708"/>
        <a:ext cx="14606" cy="14606"/>
      </dsp:txXfrm>
    </dsp:sp>
    <dsp:sp modelId="{454ED5BD-422C-470D-B2BA-15E5E21EBC92}">
      <dsp:nvSpPr>
        <dsp:cNvPr id="0" name=""/>
        <dsp:cNvSpPr/>
      </dsp:nvSpPr>
      <dsp:spPr>
        <a:xfrm>
          <a:off x="4661506" y="422434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Passenger Cars</a:t>
          </a:r>
          <a:endParaRPr lang="en-US" sz="1200" b="1" kern="1200" dirty="0"/>
        </a:p>
      </dsp:txBody>
      <dsp:txXfrm>
        <a:off x="4661506" y="422434"/>
        <a:ext cx="2579365" cy="365152"/>
      </dsp:txXfrm>
    </dsp:sp>
    <dsp:sp modelId="{D76ED1D3-53EA-4BAE-8167-74B01D5F6B85}">
      <dsp:nvSpPr>
        <dsp:cNvPr id="0" name=""/>
        <dsp:cNvSpPr/>
      </dsp:nvSpPr>
      <dsp:spPr>
        <a:xfrm rot="17490000">
          <a:off x="2186023" y="1911203"/>
          <a:ext cx="1466823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1466823" y="607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7490000">
        <a:off x="2882764" y="1880608"/>
        <a:ext cx="73341" cy="73341"/>
      </dsp:txXfrm>
    </dsp:sp>
    <dsp:sp modelId="{0106BE27-CD55-47FA-A9E9-88CD4B721549}">
      <dsp:nvSpPr>
        <dsp:cNvPr id="0" name=""/>
        <dsp:cNvSpPr/>
      </dsp:nvSpPr>
      <dsp:spPr>
        <a:xfrm>
          <a:off x="3188231" y="1052323"/>
          <a:ext cx="1181152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Light Trucks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3188231" y="1052323"/>
        <a:ext cx="1181152" cy="365152"/>
      </dsp:txXfrm>
    </dsp:sp>
    <dsp:sp modelId="{DC230D13-5779-4E6F-B784-0B3821EFF46A}">
      <dsp:nvSpPr>
        <dsp:cNvPr id="0" name=""/>
        <dsp:cNvSpPr/>
      </dsp:nvSpPr>
      <dsp:spPr>
        <a:xfrm rot="19457599">
          <a:off x="4335570" y="1123842"/>
          <a:ext cx="359749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59749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9457599">
        <a:off x="4506451" y="1120924"/>
        <a:ext cx="17987" cy="17987"/>
      </dsp:txXfrm>
    </dsp:sp>
    <dsp:sp modelId="{9BA201BC-65B3-417B-B9B3-E3791E63048B}">
      <dsp:nvSpPr>
        <dsp:cNvPr id="0" name=""/>
        <dsp:cNvSpPr/>
      </dsp:nvSpPr>
      <dsp:spPr>
        <a:xfrm>
          <a:off x="4661506" y="842360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Passenger Trucks</a:t>
          </a:r>
          <a:endParaRPr lang="en-US" sz="1200" b="1" kern="1200" dirty="0"/>
        </a:p>
      </dsp:txBody>
      <dsp:txXfrm>
        <a:off x="4661506" y="842360"/>
        <a:ext cx="2579365" cy="365152"/>
      </dsp:txXfrm>
    </dsp:sp>
    <dsp:sp modelId="{A3178E8C-D4F9-4F9F-8AB0-9B7282FD3436}">
      <dsp:nvSpPr>
        <dsp:cNvPr id="0" name=""/>
        <dsp:cNvSpPr/>
      </dsp:nvSpPr>
      <dsp:spPr>
        <a:xfrm rot="2142401">
          <a:off x="4335570" y="1333805"/>
          <a:ext cx="359749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59749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2142401">
        <a:off x="4506451" y="1330887"/>
        <a:ext cx="17987" cy="17987"/>
      </dsp:txXfrm>
    </dsp:sp>
    <dsp:sp modelId="{9398A4FF-664B-4C22-A364-FE4EE3B65110}">
      <dsp:nvSpPr>
        <dsp:cNvPr id="0" name=""/>
        <dsp:cNvSpPr/>
      </dsp:nvSpPr>
      <dsp:spPr>
        <a:xfrm>
          <a:off x="4661506" y="1262286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Light Commercial Trucks</a:t>
          </a:r>
          <a:endParaRPr lang="en-US" sz="1200" b="1" kern="1200" dirty="0"/>
        </a:p>
      </dsp:txBody>
      <dsp:txXfrm>
        <a:off x="4661506" y="1262286"/>
        <a:ext cx="2579365" cy="365152"/>
      </dsp:txXfrm>
    </dsp:sp>
    <dsp:sp modelId="{022FF9CE-7263-4D3C-A2E7-90CF7F0CF9B4}">
      <dsp:nvSpPr>
        <dsp:cNvPr id="0" name=""/>
        <dsp:cNvSpPr/>
      </dsp:nvSpPr>
      <dsp:spPr>
        <a:xfrm rot="19778186">
          <a:off x="2607908" y="2436110"/>
          <a:ext cx="623053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623053" y="607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9778186">
        <a:off x="2903859" y="2426609"/>
        <a:ext cx="31152" cy="31152"/>
      </dsp:txXfrm>
    </dsp:sp>
    <dsp:sp modelId="{CB2BFC9C-66EF-4271-B525-2166028B1576}">
      <dsp:nvSpPr>
        <dsp:cNvPr id="0" name=""/>
        <dsp:cNvSpPr/>
      </dsp:nvSpPr>
      <dsp:spPr>
        <a:xfrm>
          <a:off x="3188231" y="2102137"/>
          <a:ext cx="1181152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Buses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3188231" y="2102137"/>
        <a:ext cx="1181152" cy="365152"/>
      </dsp:txXfrm>
    </dsp:sp>
    <dsp:sp modelId="{8061558A-D8AD-44B5-BFC8-BC9919292190}">
      <dsp:nvSpPr>
        <dsp:cNvPr id="0" name=""/>
        <dsp:cNvSpPr/>
      </dsp:nvSpPr>
      <dsp:spPr>
        <a:xfrm rot="18289469">
          <a:off x="4259675" y="2068675"/>
          <a:ext cx="511539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11539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8289469">
        <a:off x="4502656" y="2061962"/>
        <a:ext cx="25576" cy="25576"/>
      </dsp:txXfrm>
    </dsp:sp>
    <dsp:sp modelId="{F92EAEB9-4587-4CFF-8E14-5335CF3085B5}">
      <dsp:nvSpPr>
        <dsp:cNvPr id="0" name=""/>
        <dsp:cNvSpPr/>
      </dsp:nvSpPr>
      <dsp:spPr>
        <a:xfrm>
          <a:off x="4661506" y="1682211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Intercity Buses</a:t>
          </a:r>
          <a:endParaRPr lang="en-US" sz="1200" b="1" kern="1200" dirty="0"/>
        </a:p>
      </dsp:txBody>
      <dsp:txXfrm>
        <a:off x="4661506" y="1682211"/>
        <a:ext cx="2579365" cy="365152"/>
      </dsp:txXfrm>
    </dsp:sp>
    <dsp:sp modelId="{69CF344D-AA63-4072-B0C4-8C23AC291A65}">
      <dsp:nvSpPr>
        <dsp:cNvPr id="0" name=""/>
        <dsp:cNvSpPr/>
      </dsp:nvSpPr>
      <dsp:spPr>
        <a:xfrm>
          <a:off x="4369383" y="2278638"/>
          <a:ext cx="292122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92122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508141" y="2277410"/>
        <a:ext cx="14606" cy="14606"/>
      </dsp:txXfrm>
    </dsp:sp>
    <dsp:sp modelId="{85568ADC-6B75-418D-A697-1302091EB2EA}">
      <dsp:nvSpPr>
        <dsp:cNvPr id="0" name=""/>
        <dsp:cNvSpPr/>
      </dsp:nvSpPr>
      <dsp:spPr>
        <a:xfrm>
          <a:off x="4661506" y="2102137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Transit Buses</a:t>
          </a:r>
          <a:endParaRPr lang="en-US" sz="1200" b="1" kern="1200" dirty="0"/>
        </a:p>
      </dsp:txBody>
      <dsp:txXfrm>
        <a:off x="4661506" y="2102137"/>
        <a:ext cx="2579365" cy="365152"/>
      </dsp:txXfrm>
    </dsp:sp>
    <dsp:sp modelId="{631DE2B2-2412-4754-9303-FE0B93300B11}">
      <dsp:nvSpPr>
        <dsp:cNvPr id="0" name=""/>
        <dsp:cNvSpPr/>
      </dsp:nvSpPr>
      <dsp:spPr>
        <a:xfrm rot="3310531">
          <a:off x="4259675" y="2488601"/>
          <a:ext cx="511539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11539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3310531">
        <a:off x="4502656" y="2481888"/>
        <a:ext cx="25576" cy="25576"/>
      </dsp:txXfrm>
    </dsp:sp>
    <dsp:sp modelId="{15ECD3F7-888F-4BCA-A2E8-53EE0B5D6E0F}">
      <dsp:nvSpPr>
        <dsp:cNvPr id="0" name=""/>
        <dsp:cNvSpPr/>
      </dsp:nvSpPr>
      <dsp:spPr>
        <a:xfrm>
          <a:off x="4661506" y="2522063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School Buses</a:t>
          </a:r>
          <a:endParaRPr lang="en-US" sz="1200" b="1" kern="1200" dirty="0"/>
        </a:p>
      </dsp:txBody>
      <dsp:txXfrm>
        <a:off x="4661506" y="2522063"/>
        <a:ext cx="2579365" cy="365152"/>
      </dsp:txXfrm>
    </dsp:sp>
    <dsp:sp modelId="{93D8723F-11F2-4951-B7D4-2AD84E6DDE33}">
      <dsp:nvSpPr>
        <dsp:cNvPr id="0" name=""/>
        <dsp:cNvSpPr/>
      </dsp:nvSpPr>
      <dsp:spPr>
        <a:xfrm rot="3902195">
          <a:off x="2282536" y="3170980"/>
          <a:ext cx="1273796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1273796" y="607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3902195">
        <a:off x="2887590" y="3145210"/>
        <a:ext cx="63689" cy="63689"/>
      </dsp:txXfrm>
    </dsp:sp>
    <dsp:sp modelId="{B66F3E3E-3FEB-41E0-A660-EF6C143AB63F}">
      <dsp:nvSpPr>
        <dsp:cNvPr id="0" name=""/>
        <dsp:cNvSpPr/>
      </dsp:nvSpPr>
      <dsp:spPr>
        <a:xfrm>
          <a:off x="3188231" y="3571877"/>
          <a:ext cx="1181152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Single Unit Trucks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3188231" y="3571877"/>
        <a:ext cx="1181152" cy="365152"/>
      </dsp:txXfrm>
    </dsp:sp>
    <dsp:sp modelId="{49E761CB-2181-4198-B634-6AD0195291B5}">
      <dsp:nvSpPr>
        <dsp:cNvPr id="0" name=""/>
        <dsp:cNvSpPr/>
      </dsp:nvSpPr>
      <dsp:spPr>
        <a:xfrm rot="17692822">
          <a:off x="4168279" y="3433433"/>
          <a:ext cx="694330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694330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7692822">
        <a:off x="4498086" y="3422151"/>
        <a:ext cx="34716" cy="34716"/>
      </dsp:txXfrm>
    </dsp:sp>
    <dsp:sp modelId="{C7E2F5E2-87B1-4CC7-8786-A6E9869E6D9E}">
      <dsp:nvSpPr>
        <dsp:cNvPr id="0" name=""/>
        <dsp:cNvSpPr/>
      </dsp:nvSpPr>
      <dsp:spPr>
        <a:xfrm>
          <a:off x="4661506" y="2941988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Refuse Trucks</a:t>
          </a:r>
          <a:endParaRPr lang="en-US" sz="1200" b="1" kern="1200" dirty="0"/>
        </a:p>
      </dsp:txBody>
      <dsp:txXfrm>
        <a:off x="4661506" y="2941988"/>
        <a:ext cx="2579365" cy="365152"/>
      </dsp:txXfrm>
    </dsp:sp>
    <dsp:sp modelId="{742CCA76-4504-4C71-B45A-C077528B79C9}">
      <dsp:nvSpPr>
        <dsp:cNvPr id="0" name=""/>
        <dsp:cNvSpPr/>
      </dsp:nvSpPr>
      <dsp:spPr>
        <a:xfrm rot="19457599">
          <a:off x="4335570" y="3643396"/>
          <a:ext cx="359749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59749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9457599">
        <a:off x="4506451" y="3640478"/>
        <a:ext cx="17987" cy="17987"/>
      </dsp:txXfrm>
    </dsp:sp>
    <dsp:sp modelId="{6FC3D5B4-06CB-42B5-8CCF-94A6C477468B}">
      <dsp:nvSpPr>
        <dsp:cNvPr id="0" name=""/>
        <dsp:cNvSpPr/>
      </dsp:nvSpPr>
      <dsp:spPr>
        <a:xfrm>
          <a:off x="4661506" y="3361914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Single Unit Short-Haul Trucks</a:t>
          </a:r>
          <a:endParaRPr lang="en-US" sz="1200" b="1" kern="1200" dirty="0"/>
        </a:p>
      </dsp:txBody>
      <dsp:txXfrm>
        <a:off x="4661506" y="3361914"/>
        <a:ext cx="2579365" cy="365152"/>
      </dsp:txXfrm>
    </dsp:sp>
    <dsp:sp modelId="{7489CB86-0B59-4B11-A2B5-920E1EF78E3B}">
      <dsp:nvSpPr>
        <dsp:cNvPr id="0" name=""/>
        <dsp:cNvSpPr/>
      </dsp:nvSpPr>
      <dsp:spPr>
        <a:xfrm rot="2142401">
          <a:off x="4335570" y="3853359"/>
          <a:ext cx="359749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59749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2142401">
        <a:off x="4506451" y="3850441"/>
        <a:ext cx="17987" cy="17987"/>
      </dsp:txXfrm>
    </dsp:sp>
    <dsp:sp modelId="{9E3EAFFD-F0EC-437C-8459-5E50F3267FA5}">
      <dsp:nvSpPr>
        <dsp:cNvPr id="0" name=""/>
        <dsp:cNvSpPr/>
      </dsp:nvSpPr>
      <dsp:spPr>
        <a:xfrm>
          <a:off x="4661506" y="3781840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Single Unit Long-Haul Trucks</a:t>
          </a:r>
          <a:endParaRPr lang="en-US" sz="1200" b="1" kern="1200" dirty="0"/>
        </a:p>
      </dsp:txBody>
      <dsp:txXfrm>
        <a:off x="4661506" y="3781840"/>
        <a:ext cx="2579365" cy="365152"/>
      </dsp:txXfrm>
    </dsp:sp>
    <dsp:sp modelId="{7901D8BE-6D24-4AE4-8030-82E6217AF5EF}">
      <dsp:nvSpPr>
        <dsp:cNvPr id="0" name=""/>
        <dsp:cNvSpPr/>
      </dsp:nvSpPr>
      <dsp:spPr>
        <a:xfrm rot="3907178">
          <a:off x="4168279" y="4063322"/>
          <a:ext cx="694330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694330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3907178">
        <a:off x="4498086" y="4052039"/>
        <a:ext cx="34716" cy="34716"/>
      </dsp:txXfrm>
    </dsp:sp>
    <dsp:sp modelId="{30820035-4C14-4E4F-9F05-91BE066FC530}">
      <dsp:nvSpPr>
        <dsp:cNvPr id="0" name=""/>
        <dsp:cNvSpPr/>
      </dsp:nvSpPr>
      <dsp:spPr>
        <a:xfrm>
          <a:off x="4661506" y="4201765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Motor Homes</a:t>
          </a:r>
          <a:endParaRPr lang="en-US" sz="1200" b="1" kern="1200" dirty="0"/>
        </a:p>
      </dsp:txBody>
      <dsp:txXfrm>
        <a:off x="4661506" y="4201765"/>
        <a:ext cx="2579365" cy="365152"/>
      </dsp:txXfrm>
    </dsp:sp>
    <dsp:sp modelId="{0BE4C72D-45A7-498E-A65A-7B2ADA73F408}">
      <dsp:nvSpPr>
        <dsp:cNvPr id="0" name=""/>
        <dsp:cNvSpPr/>
      </dsp:nvSpPr>
      <dsp:spPr>
        <a:xfrm rot="4646887">
          <a:off x="1682587" y="3800868"/>
          <a:ext cx="247369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473694" y="607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4646887">
        <a:off x="2857593" y="3745101"/>
        <a:ext cx="123684" cy="123684"/>
      </dsp:txXfrm>
    </dsp:sp>
    <dsp:sp modelId="{55A442DA-AC60-49DA-8263-1A35B4D42FE6}">
      <dsp:nvSpPr>
        <dsp:cNvPr id="0" name=""/>
        <dsp:cNvSpPr/>
      </dsp:nvSpPr>
      <dsp:spPr>
        <a:xfrm>
          <a:off x="3188231" y="4831654"/>
          <a:ext cx="1181152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Combination Trucks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3188231" y="4831654"/>
        <a:ext cx="1181152" cy="365152"/>
      </dsp:txXfrm>
    </dsp:sp>
    <dsp:sp modelId="{D49C211B-693E-496E-A54D-B03140F1DB76}">
      <dsp:nvSpPr>
        <dsp:cNvPr id="0" name=""/>
        <dsp:cNvSpPr/>
      </dsp:nvSpPr>
      <dsp:spPr>
        <a:xfrm rot="19457599">
          <a:off x="4335570" y="4903173"/>
          <a:ext cx="359749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59749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9457599">
        <a:off x="4506451" y="4900255"/>
        <a:ext cx="17987" cy="17987"/>
      </dsp:txXfrm>
    </dsp:sp>
    <dsp:sp modelId="{51701684-3986-444D-8B78-24A48F6B16EE}">
      <dsp:nvSpPr>
        <dsp:cNvPr id="0" name=""/>
        <dsp:cNvSpPr/>
      </dsp:nvSpPr>
      <dsp:spPr>
        <a:xfrm>
          <a:off x="4661506" y="4621691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Combination Short-Haul Trucks</a:t>
          </a:r>
          <a:endParaRPr lang="en-US" sz="1200" b="1" kern="1200" dirty="0"/>
        </a:p>
      </dsp:txBody>
      <dsp:txXfrm>
        <a:off x="4661506" y="4621691"/>
        <a:ext cx="2579365" cy="365152"/>
      </dsp:txXfrm>
    </dsp:sp>
    <dsp:sp modelId="{5E2FCD0B-29A3-44BA-BE48-AEC736A1E372}">
      <dsp:nvSpPr>
        <dsp:cNvPr id="0" name=""/>
        <dsp:cNvSpPr/>
      </dsp:nvSpPr>
      <dsp:spPr>
        <a:xfrm rot="2142401">
          <a:off x="4335570" y="5113136"/>
          <a:ext cx="359749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59749" y="60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2142401">
        <a:off x="4506451" y="5110218"/>
        <a:ext cx="17987" cy="17987"/>
      </dsp:txXfrm>
    </dsp:sp>
    <dsp:sp modelId="{90FBD4A4-EC67-4E25-836D-ADE9B442FDEB}">
      <dsp:nvSpPr>
        <dsp:cNvPr id="0" name=""/>
        <dsp:cNvSpPr/>
      </dsp:nvSpPr>
      <dsp:spPr>
        <a:xfrm>
          <a:off x="4661506" y="5041617"/>
          <a:ext cx="2579365" cy="3651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38100" dist="63500" dir="2700000" algn="br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Combination Long-Haul Trucks</a:t>
          </a:r>
          <a:endParaRPr lang="en-US" sz="1200" b="1" kern="1200" dirty="0"/>
        </a:p>
      </dsp:txBody>
      <dsp:txXfrm>
        <a:off x="4661506" y="5041617"/>
        <a:ext cx="2579365" cy="3651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A3F028-3961-4E20-9E73-DD7508954CFF}">
      <dsp:nvSpPr>
        <dsp:cNvPr id="0" name=""/>
        <dsp:cNvSpPr/>
      </dsp:nvSpPr>
      <dsp:spPr>
        <a:xfrm>
          <a:off x="3094" y="195310"/>
          <a:ext cx="1860500" cy="558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Highway Only Model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094" y="195310"/>
        <a:ext cx="1860500" cy="558218"/>
      </dsp:txXfrm>
    </dsp:sp>
    <dsp:sp modelId="{73E12A26-D7D5-4DD6-B122-A73B4CDC3130}">
      <dsp:nvSpPr>
        <dsp:cNvPr id="0" name=""/>
        <dsp:cNvSpPr/>
      </dsp:nvSpPr>
      <dsp:spPr>
        <a:xfrm>
          <a:off x="3094" y="753529"/>
          <a:ext cx="1860500" cy="232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Bottleneck relief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Capacity expansion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Land Use &amp; Smart Growth (large scale)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HOV lanes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Toll lanes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Pricing strategies</a:t>
          </a:r>
          <a:r>
            <a:rPr lang="en-US" sz="1600" kern="1200" baseline="30000" dirty="0" smtClean="0">
              <a:solidFill>
                <a:schemeClr val="accent1">
                  <a:lumMod val="75000"/>
                </a:schemeClr>
              </a:solidFill>
            </a:rPr>
            <a:t>2</a:t>
          </a:r>
          <a:endParaRPr lang="en-US" sz="1600" kern="1200" baseline="30000" dirty="0">
            <a:solidFill>
              <a:schemeClr val="accent1">
                <a:lumMod val="75000"/>
              </a:schemeClr>
            </a:solidFill>
          </a:endParaRPr>
        </a:p>
      </dsp:txBody>
      <dsp:txXfrm>
        <a:off x="3094" y="753529"/>
        <a:ext cx="1860500" cy="2327760"/>
      </dsp:txXfrm>
    </dsp:sp>
    <dsp:sp modelId="{9903E558-B4D1-45B8-A942-0BBFC607D088}">
      <dsp:nvSpPr>
        <dsp:cNvPr id="0" name=""/>
        <dsp:cNvSpPr/>
      </dsp:nvSpPr>
      <dsp:spPr>
        <a:xfrm>
          <a:off x="2124064" y="195310"/>
          <a:ext cx="1860500" cy="558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Transit Included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124064" y="195310"/>
        <a:ext cx="1860500" cy="558218"/>
      </dsp:txXfrm>
    </dsp:sp>
    <dsp:sp modelId="{C3B907DA-B80D-4978-A28C-B5454995524E}">
      <dsp:nvSpPr>
        <dsp:cNvPr id="0" name=""/>
        <dsp:cNvSpPr/>
      </dsp:nvSpPr>
      <dsp:spPr>
        <a:xfrm>
          <a:off x="2124064" y="753529"/>
          <a:ext cx="1860500" cy="232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Transit fare measures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Transit frequency/ LOS/Extent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Urban transit expansion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24064" y="753529"/>
        <a:ext cx="1860500" cy="2327760"/>
      </dsp:txXfrm>
    </dsp:sp>
    <dsp:sp modelId="{0841860C-0C33-4C90-9E06-8903069C8782}">
      <dsp:nvSpPr>
        <dsp:cNvPr id="0" name=""/>
        <dsp:cNvSpPr/>
      </dsp:nvSpPr>
      <dsp:spPr>
        <a:xfrm>
          <a:off x="4245035" y="195310"/>
          <a:ext cx="1860500" cy="558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Trucks Included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245035" y="195310"/>
        <a:ext cx="1860500" cy="558218"/>
      </dsp:txXfrm>
    </dsp:sp>
    <dsp:sp modelId="{8A67B51D-5AD8-403F-B8F7-176B0B8FBEA3}">
      <dsp:nvSpPr>
        <dsp:cNvPr id="0" name=""/>
        <dsp:cNvSpPr/>
      </dsp:nvSpPr>
      <dsp:spPr>
        <a:xfrm>
          <a:off x="4245035" y="753529"/>
          <a:ext cx="1860500" cy="232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Truck only toll lanes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45035" y="753529"/>
        <a:ext cx="1860500" cy="2327760"/>
      </dsp:txXfrm>
    </dsp:sp>
    <dsp:sp modelId="{FCACC27A-08CF-4436-BF7F-8598CA8D4C07}">
      <dsp:nvSpPr>
        <dsp:cNvPr id="0" name=""/>
        <dsp:cNvSpPr/>
      </dsp:nvSpPr>
      <dsp:spPr>
        <a:xfrm>
          <a:off x="6369099" y="195310"/>
          <a:ext cx="1860500" cy="558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Bike/Ped Included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6369099" y="195310"/>
        <a:ext cx="1860500" cy="558218"/>
      </dsp:txXfrm>
    </dsp:sp>
    <dsp:sp modelId="{D23D6AA4-1623-4F19-8A54-A819FF43166C}">
      <dsp:nvSpPr>
        <dsp:cNvPr id="0" name=""/>
        <dsp:cNvSpPr/>
      </dsp:nvSpPr>
      <dsp:spPr>
        <a:xfrm>
          <a:off x="6366005" y="753529"/>
          <a:ext cx="1860500" cy="232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Bike facilities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Pedestrian facilities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Land use and smart growth strategies with pedestrian design characteristics 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366005" y="753529"/>
        <a:ext cx="1860500" cy="232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3FDDC-D003-4DE0-A46B-7B21EC16B02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CE0FB-1253-4EA8-AF29-DA5EA89B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its core – AQPP consists of these basic modules…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 cover 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7064"/>
            <a:ext cx="9144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9227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92277"/>
            <a:ext cx="7964424" cy="744499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830" y="2262433"/>
            <a:ext cx="99924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49830" y="2005553"/>
            <a:ext cx="99924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1674674"/>
            <a:ext cx="82296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select a Custom</a:t>
            </a:r>
            <a:r>
              <a:rPr lang="en-US" sz="3600" baseline="0" dirty="0" smtClean="0"/>
              <a:t> CS Theme </a:t>
            </a:r>
            <a:br>
              <a:rPr lang="en-US" sz="3600" baseline="0" dirty="0" smtClean="0"/>
            </a:br>
            <a:r>
              <a:rPr lang="en-US" sz="3600" baseline="0" dirty="0" smtClean="0"/>
              <a:t>from the Design Tab . . .</a:t>
            </a:r>
          </a:p>
          <a:p>
            <a:pPr algn="ctr"/>
            <a:r>
              <a:rPr lang="en-US" sz="3600" baseline="0" dirty="0" smtClean="0"/>
              <a:t>then Delete this Slide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8490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84903"/>
            <a:ext cx="7964424" cy="751873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5044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752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7529"/>
            <a:ext cx="7964424" cy="759247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6776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015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0155"/>
            <a:ext cx="7964424" cy="766621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5" name="Picture 12" descr="Envrinoment_Final"/>
          <p:cNvPicPr>
            <a:picLocks noChangeAspect="1" noChangeArrowheads="1"/>
          </p:cNvPicPr>
          <p:nvPr/>
        </p:nvPicPr>
        <p:blipFill>
          <a:blip r:embed="rId3" cstate="print">
            <a:lum bright="-18000" contrast="6000"/>
          </a:blip>
          <a:srcRect b="10596"/>
          <a:stretch>
            <a:fillRect/>
          </a:stretch>
        </p:blipFill>
        <p:spPr bwMode="auto">
          <a:xfrm>
            <a:off x="0" y="1649413"/>
            <a:ext cx="9144000" cy="4083050"/>
          </a:xfrm>
          <a:prstGeom prst="rect">
            <a:avLst/>
          </a:prstGeom>
          <a:noFill/>
        </p:spPr>
      </p:pic>
      <p:pic>
        <p:nvPicPr>
          <p:cNvPr id="6" name="Picture 13" descr="35 year Sustain Logo_Outline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50" y="1866900"/>
            <a:ext cx="1181100" cy="1181100"/>
          </a:xfrm>
          <a:prstGeom prst="rect">
            <a:avLst/>
          </a:prstGeom>
          <a:noFill/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54386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ctr" anchorCtr="0"/>
          <a:lstStyle>
            <a:lvl1pPr algn="ctr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742"/>
            <a:ext cx="8229600" cy="490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pic>
        <p:nvPicPr>
          <p:cNvPr id="11" name="Picture 26" descr="CS_logo_BW_No tag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9539" y="6403563"/>
            <a:ext cx="957262" cy="232497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649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80000"/>
        <a:buFontTx/>
        <a:buBlip>
          <a:blip r:embed="rId14"/>
        </a:buBlip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»"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4">
            <a:lumMod val="60000"/>
            <a:lumOff val="40000"/>
          </a:schemeClr>
        </a:buClr>
        <a:buFont typeface="Arial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/>
        </a:buClr>
        <a:buFont typeface="Arial" pitchFamily="34" charset="0"/>
        <a:buChar char="♦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–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Fields@dot.state.fl.gov" TargetMode="External"/><Relationship Id="rId2" Type="http://schemas.openxmlformats.org/officeDocument/2006/relationships/hyperlink" Target="mailto:kkemp@camsys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8659368" cy="870155"/>
          </a:xfrm>
        </p:spPr>
        <p:txBody>
          <a:bodyPr/>
          <a:lstStyle/>
          <a:p>
            <a:r>
              <a:rPr lang="en-US" sz="2800" dirty="0" smtClean="0"/>
              <a:t>Calculating Emissions Within a Travel Demand Model Using MOVES Emissions Rates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Florida Department of Transportation                                         Air Quality Postprocessor Framework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TRB Planning Applications Conference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May 9, 2011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Keli P. Kemp, AICP</a:t>
            </a:r>
            <a:endParaRPr lang="en-US" dirty="0"/>
          </a:p>
        </p:txBody>
      </p:sp>
      <p:pic>
        <p:nvPicPr>
          <p:cNvPr id="7" name="Picture 6" descr="FDOTSE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375" y="5871882"/>
            <a:ext cx="795837" cy="80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0675" y="6397625"/>
            <a:ext cx="2133600" cy="269875"/>
          </a:xfrm>
          <a:prstGeom prst="rect">
            <a:avLst/>
          </a:prstGeom>
        </p:spPr>
        <p:txBody>
          <a:bodyPr/>
          <a:lstStyle/>
          <a:p>
            <a:fld id="{FBCCE566-51E2-4AC3-89F1-667884605F8C}" type="slidenum">
              <a:rPr lang="en-US" sz="900"/>
              <a:pPr/>
              <a:t>10</a:t>
            </a:fld>
            <a:endParaRPr lang="en-US" sz="900" dirty="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 Inventory v. Rate Mode </a:t>
            </a:r>
            <a:br>
              <a:rPr lang="en-US" dirty="0" smtClean="0"/>
            </a:br>
            <a:r>
              <a:rPr lang="en-US" i="1" dirty="0" smtClean="0"/>
              <a:t>Benefits </a:t>
            </a:r>
            <a:r>
              <a:rPr lang="en-US" i="1" dirty="0"/>
              <a:t>of the FSUTMS AQPP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8871"/>
            <a:ext cx="8034338" cy="4421188"/>
          </a:xfrm>
        </p:spPr>
        <p:txBody>
          <a:bodyPr/>
          <a:lstStyle/>
          <a:p>
            <a:r>
              <a:rPr lang="en-US" dirty="0"/>
              <a:t>Streamlines Calculation of Emissions</a:t>
            </a:r>
          </a:p>
          <a:p>
            <a:pPr lvl="1"/>
            <a:r>
              <a:rPr lang="en-US" dirty="0"/>
              <a:t>Minimizes number of times needed to run MOVES</a:t>
            </a:r>
          </a:p>
          <a:p>
            <a:pPr lvl="1"/>
            <a:r>
              <a:rPr lang="en-US" dirty="0"/>
              <a:t>Shorter run </a:t>
            </a:r>
            <a:r>
              <a:rPr lang="en-US" dirty="0" smtClean="0"/>
              <a:t>times (TDM v. MOVES)</a:t>
            </a:r>
            <a:endParaRPr lang="en-US" dirty="0"/>
          </a:p>
          <a:p>
            <a:pPr lvl="1"/>
            <a:r>
              <a:rPr lang="en-US" dirty="0"/>
              <a:t>Outputs summary tables in .csv and .dbf format</a:t>
            </a:r>
          </a:p>
          <a:p>
            <a:r>
              <a:rPr lang="en-US" dirty="0"/>
              <a:t>Standardized approach</a:t>
            </a:r>
          </a:p>
          <a:p>
            <a:pPr lvl="1"/>
            <a:r>
              <a:rPr lang="en-US" dirty="0"/>
              <a:t>Reduces human error</a:t>
            </a:r>
          </a:p>
          <a:p>
            <a:pPr lvl="1"/>
            <a:r>
              <a:rPr lang="en-US" dirty="0"/>
              <a:t>Facilitates transferability</a:t>
            </a:r>
          </a:p>
          <a:p>
            <a:pPr lvl="1"/>
            <a:r>
              <a:rPr lang="en-US" dirty="0"/>
              <a:t>Streamlines interagency consultation process</a:t>
            </a:r>
          </a:p>
          <a:p>
            <a:r>
              <a:rPr lang="en-US" dirty="0"/>
              <a:t>Outputs </a:t>
            </a:r>
            <a:r>
              <a:rPr lang="en-US" dirty="0" smtClean="0"/>
              <a:t>link level running emissions that can be mapped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25"/>
            <a:ext cx="8229600" cy="831115"/>
          </a:xfrm>
        </p:spPr>
        <p:txBody>
          <a:bodyPr/>
          <a:lstStyle/>
          <a:p>
            <a:r>
              <a:rPr lang="en-US" dirty="0" smtClean="0"/>
              <a:t>MOVES Inventory v. Rate Mode </a:t>
            </a:r>
            <a:br>
              <a:rPr lang="en-US" dirty="0" smtClean="0"/>
            </a:br>
            <a:r>
              <a:rPr lang="en-US" i="1" dirty="0" smtClean="0"/>
              <a:t>FSUTMS AQPP Outputs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871" y="831115"/>
            <a:ext cx="6571129" cy="48525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 cstate="print"/>
          <a:srcRect l="14812" t="6954" r="17731" b="49682"/>
          <a:stretch>
            <a:fillRect/>
          </a:stretch>
        </p:blipFill>
        <p:spPr bwMode="auto">
          <a:xfrm>
            <a:off x="42983" y="3658838"/>
            <a:ext cx="5657850" cy="3148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Interagency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Florida Department of Transportation</a:t>
            </a:r>
          </a:p>
          <a:p>
            <a:pPr lvl="1"/>
            <a:r>
              <a:rPr lang="en-US" dirty="0" smtClean="0"/>
              <a:t>Systems Planning Office Modeling Section</a:t>
            </a:r>
          </a:p>
          <a:p>
            <a:pPr lvl="1"/>
            <a:r>
              <a:rPr lang="en-US" dirty="0" smtClean="0"/>
              <a:t>Office of Policy Planning</a:t>
            </a:r>
          </a:p>
          <a:p>
            <a:pPr lvl="1"/>
            <a:r>
              <a:rPr lang="en-US" dirty="0" smtClean="0"/>
              <a:t>Public Transportation Office</a:t>
            </a:r>
          </a:p>
          <a:p>
            <a:pPr lvl="1"/>
            <a:r>
              <a:rPr lang="en-US" dirty="0" smtClean="0"/>
              <a:t>Transportation Statistics Office</a:t>
            </a:r>
          </a:p>
          <a:p>
            <a:pPr lvl="1"/>
            <a:r>
              <a:rPr lang="en-US" dirty="0" smtClean="0"/>
              <a:t>District 3</a:t>
            </a:r>
          </a:p>
          <a:p>
            <a:r>
              <a:rPr lang="en-US" dirty="0" smtClean="0"/>
              <a:t>Florida Department of Environmental Protection</a:t>
            </a:r>
          </a:p>
          <a:p>
            <a:r>
              <a:rPr lang="en-US" dirty="0" smtClean="0"/>
              <a:t>Federal Highway Administration, Florida Division</a:t>
            </a:r>
          </a:p>
          <a:p>
            <a:r>
              <a:rPr lang="en-US" dirty="0" smtClean="0"/>
              <a:t>West Florida Regional Planning Council (staffs 3 MPOs)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BDCD-019C-4D3E-8184-E9B91B9ED9C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94966" y="322729"/>
          <a:ext cx="6741458" cy="639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>
            <a:off x="421342" y="6275665"/>
            <a:ext cx="1873625" cy="0"/>
          </a:xfrm>
          <a:prstGeom prst="line">
            <a:avLst/>
          </a:prstGeom>
          <a:ln w="2540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421343" y="4347883"/>
            <a:ext cx="3173504" cy="0"/>
          </a:xfrm>
          <a:prstGeom prst="line">
            <a:avLst/>
          </a:prstGeom>
          <a:ln w="2540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30213" y="2752166"/>
            <a:ext cx="4285222" cy="1"/>
          </a:xfrm>
          <a:prstGeom prst="line">
            <a:avLst/>
          </a:prstGeom>
          <a:ln w="2540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21343" y="1434353"/>
            <a:ext cx="5208493" cy="1"/>
          </a:xfrm>
          <a:prstGeom prst="line">
            <a:avLst/>
          </a:prstGeom>
          <a:ln w="2540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0213" y="4437533"/>
            <a:ext cx="1999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Defaults Available in MOVES (Obtain ICC Approval to Use National Defaults)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342" y="2976282"/>
            <a:ext cx="2814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National Defaults Available in MOVES (Must Use Travel Demand Model or HPMS Data)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213" y="1622612"/>
            <a:ext cx="334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Likely Use Local VMT Population with MOVES National Default Vehicle Type Ratios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342" y="0"/>
            <a:ext cx="8155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Interagency Coordination</a:t>
            </a:r>
          </a:p>
          <a:p>
            <a:r>
              <a:rPr lang="en-US" sz="2800" b="1" i="1" dirty="0" smtClean="0">
                <a:latin typeface="+mj-lt"/>
              </a:rPr>
              <a:t>Data Requirements for County Data Manager</a:t>
            </a:r>
            <a:endParaRPr lang="en-US" sz="2800" b="1" i="1" dirty="0">
              <a:latin typeface="+mj-lt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6705600" y="896434"/>
            <a:ext cx="2438400" cy="185573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8329" y="1658472"/>
            <a:ext cx="1819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AQPP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Framework Uses MOVES National Defaults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91538" cy="884903"/>
          </a:xfrm>
        </p:spPr>
        <p:txBody>
          <a:bodyPr/>
          <a:lstStyle/>
          <a:p>
            <a:r>
              <a:rPr lang="en-US" dirty="0" smtClean="0"/>
              <a:t>Interagency Coordination</a:t>
            </a:r>
            <a:br>
              <a:rPr lang="en-US" dirty="0" smtClean="0"/>
            </a:br>
            <a:r>
              <a:rPr lang="en-US" i="1" dirty="0" smtClean="0"/>
              <a:t>Vehicle Type </a:t>
            </a:r>
            <a:r>
              <a:rPr lang="en-US" i="1" dirty="0" err="1" smtClean="0"/>
              <a:t>VMT</a:t>
            </a:r>
            <a:endParaRPr lang="en-US" sz="2400" i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925740"/>
          <a:ext cx="8948738" cy="540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19259" y="5244853"/>
            <a:ext cx="822960" cy="342734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accen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accen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4"/>
          <p:cNvSpPr/>
          <p:nvPr/>
        </p:nvSpPr>
        <p:spPr>
          <a:xfrm>
            <a:off x="671965" y="5245366"/>
            <a:ext cx="517548" cy="3226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280007">
              <a:lnSpc>
                <a:spcPct val="90000"/>
              </a:lnSpc>
              <a:spcAft>
                <a:spcPct val="35000"/>
              </a:spcAft>
            </a:pPr>
            <a:r>
              <a:rPr lang="en-US" sz="1050" b="1" dirty="0" smtClean="0"/>
              <a:t>Model</a:t>
            </a:r>
            <a:endParaRPr lang="en-US" sz="105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19259" y="6121301"/>
            <a:ext cx="822960" cy="342734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ounded Rectangle 4"/>
          <p:cNvSpPr/>
          <p:nvPr/>
        </p:nvSpPr>
        <p:spPr>
          <a:xfrm>
            <a:off x="599395" y="6131339"/>
            <a:ext cx="658472" cy="3226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280007">
              <a:lnSpc>
                <a:spcPct val="90000"/>
              </a:lnSpc>
              <a:spcAft>
                <a:spcPct val="35000"/>
              </a:spcAft>
            </a:pPr>
            <a:r>
              <a:rPr lang="en-US" sz="1050" b="1" dirty="0" smtClean="0"/>
              <a:t>MOVES</a:t>
            </a:r>
            <a:endParaRPr lang="en-US" sz="105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19259" y="5690835"/>
            <a:ext cx="822960" cy="342734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ounded Rectangle 4"/>
          <p:cNvSpPr/>
          <p:nvPr/>
        </p:nvSpPr>
        <p:spPr>
          <a:xfrm>
            <a:off x="671965" y="5701529"/>
            <a:ext cx="517548" cy="32265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280007">
              <a:lnSpc>
                <a:spcPct val="90000"/>
              </a:lnSpc>
              <a:spcAft>
                <a:spcPct val="35000"/>
              </a:spcAft>
            </a:pPr>
            <a:r>
              <a:rPr lang="en-US" sz="1050" b="1" dirty="0" smtClean="0">
                <a:solidFill>
                  <a:srgbClr val="000000"/>
                </a:solidFill>
              </a:rPr>
              <a:t>HPMS</a:t>
            </a:r>
            <a:endParaRPr lang="en-US" sz="105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1647"/>
          </a:xfrm>
        </p:spPr>
        <p:txBody>
          <a:bodyPr/>
          <a:lstStyle/>
          <a:p>
            <a:r>
              <a:rPr lang="en-US" dirty="0" smtClean="0"/>
              <a:t>Emissions Modeling Process</a:t>
            </a:r>
            <a:br>
              <a:rPr lang="en-US" dirty="0" smtClean="0"/>
            </a:br>
            <a:r>
              <a:rPr lang="en-US" i="1" dirty="0" smtClean="0"/>
              <a:t>Simplified Structure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BDCD-019C-4D3E-8184-E9B91B9ED9C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3" name="Group 38"/>
          <p:cNvGrpSpPr/>
          <p:nvPr/>
        </p:nvGrpSpPr>
        <p:grpSpPr>
          <a:xfrm>
            <a:off x="2183090" y="1196221"/>
            <a:ext cx="4611280" cy="4732257"/>
            <a:chOff x="1857079" y="1234911"/>
            <a:chExt cx="4611280" cy="4732257"/>
          </a:xfrm>
        </p:grpSpPr>
        <p:sp>
          <p:nvSpPr>
            <p:cNvPr id="18" name="Rounded Rectangle 17"/>
            <p:cNvSpPr/>
            <p:nvPr/>
          </p:nvSpPr>
          <p:spPr>
            <a:xfrm>
              <a:off x="3205113" y="1234911"/>
              <a:ext cx="1979629" cy="125376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10000"/>
                    </a:schemeClr>
                  </a:solidFill>
                </a:rPr>
                <a:t>Run MOVES</a:t>
              </a:r>
              <a:endParaRPr lang="en-US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488730" y="2954320"/>
              <a:ext cx="1979629" cy="1253765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10000"/>
                    </a:schemeClr>
                  </a:solidFill>
                </a:rPr>
                <a:t>Prepare Model Links</a:t>
              </a:r>
              <a:endParaRPr lang="en-US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57079" y="2935467"/>
              <a:ext cx="1979629" cy="12537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10000"/>
                    </a:schemeClr>
                  </a:solidFill>
                </a:rPr>
                <a:t>Reformat Emission Factors</a:t>
              </a:r>
              <a:endParaRPr lang="en-US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225536" y="4713403"/>
              <a:ext cx="1979629" cy="125376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10000"/>
                    </a:schemeClr>
                  </a:solidFill>
                </a:rPr>
                <a:t>Calculate and Summarize Emissions</a:t>
              </a:r>
              <a:endParaRPr lang="en-US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cxnSp>
          <p:nvCxnSpPr>
            <p:cNvPr id="29" name="Elbow Connector 28"/>
            <p:cNvCxnSpPr>
              <a:stCxn id="19" idx="2"/>
              <a:endCxn id="21" idx="0"/>
            </p:cNvCxnSpPr>
            <p:nvPr/>
          </p:nvCxnSpPr>
          <p:spPr>
            <a:xfrm rot="5400000">
              <a:off x="4594289" y="3829147"/>
              <a:ext cx="505318" cy="1263194"/>
            </a:xfrm>
            <a:prstGeom prst="bentConnector3">
              <a:avLst>
                <a:gd name="adj1" fmla="val 50000"/>
              </a:avLst>
            </a:prstGeom>
            <a:ln w="25400" cap="rnd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0" idx="2"/>
              <a:endCxn id="21" idx="0"/>
            </p:cNvCxnSpPr>
            <p:nvPr/>
          </p:nvCxnSpPr>
          <p:spPr>
            <a:xfrm rot="16200000" flipH="1">
              <a:off x="3269037" y="3767088"/>
              <a:ext cx="524171" cy="1368457"/>
            </a:xfrm>
            <a:prstGeom prst="bentConnector3">
              <a:avLst>
                <a:gd name="adj1" fmla="val 51799"/>
              </a:avLst>
            </a:prstGeom>
            <a:ln w="25400" cap="rnd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18" idx="2"/>
              <a:endCxn id="20" idx="0"/>
            </p:cNvCxnSpPr>
            <p:nvPr/>
          </p:nvCxnSpPr>
          <p:spPr>
            <a:xfrm rot="5400000">
              <a:off x="3297516" y="2038054"/>
              <a:ext cx="446791" cy="1348034"/>
            </a:xfrm>
            <a:prstGeom prst="bentConnector3">
              <a:avLst>
                <a:gd name="adj1" fmla="val 50000"/>
              </a:avLst>
            </a:prstGeom>
            <a:ln w="25400" cap="rnd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18" idx="2"/>
              <a:endCxn id="19" idx="0"/>
            </p:cNvCxnSpPr>
            <p:nvPr/>
          </p:nvCxnSpPr>
          <p:spPr>
            <a:xfrm rot="16200000" flipH="1">
              <a:off x="4603914" y="2079689"/>
              <a:ext cx="465644" cy="1283617"/>
            </a:xfrm>
            <a:prstGeom prst="bentConnector3">
              <a:avLst>
                <a:gd name="adj1" fmla="val 47975"/>
              </a:avLst>
            </a:prstGeom>
            <a:ln w="25400" cap="rnd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Modeling Process </a:t>
            </a:r>
            <a:br>
              <a:rPr lang="en-US" dirty="0" smtClean="0"/>
            </a:br>
            <a:r>
              <a:rPr lang="en-US" i="1" dirty="0" smtClean="0"/>
              <a:t>Step 1: Run MOVES in Emissions Rate Mode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37" y="1055688"/>
            <a:ext cx="9034277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Modeling Process </a:t>
            </a:r>
            <a:br>
              <a:rPr lang="en-US" dirty="0" smtClean="0"/>
            </a:br>
            <a:r>
              <a:rPr lang="en-US" i="1" dirty="0" smtClean="0"/>
              <a:t>Step 2A: Reformat Emissions Factors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896938"/>
            <a:ext cx="8943975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Modeling Process </a:t>
            </a:r>
            <a:br>
              <a:rPr lang="en-US" dirty="0" smtClean="0"/>
            </a:br>
            <a:r>
              <a:rPr lang="en-US" i="1" dirty="0" smtClean="0"/>
              <a:t>Step 2B: Prepare Model Links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789" y="884904"/>
            <a:ext cx="2641502" cy="573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Modeling Process </a:t>
            </a:r>
            <a:br>
              <a:rPr lang="en-US" dirty="0" smtClean="0"/>
            </a:br>
            <a:r>
              <a:rPr lang="en-US" i="1" dirty="0" smtClean="0"/>
              <a:t>Step 3: Calculate and Summarize Emissions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741" y="811824"/>
            <a:ext cx="6472518" cy="597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Diana Fields &amp; Vidya Mysore                                                   </a:t>
            </a:r>
            <a:r>
              <a:rPr lang="en-US" dirty="0" smtClean="0"/>
              <a:t>Florida Department of Transportation                                       Systems Planning Office                                             Tallahassee, FL  </a:t>
            </a:r>
          </a:p>
          <a:p>
            <a:r>
              <a:rPr lang="en-US" dirty="0" smtClean="0"/>
              <a:t>David Kall, Sheldon Harrison, Kazi Ullah                                    Cambridge Systematics                                                              Atlanta, GA; Tallahassee, FL; &amp; Cambridge, 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1"/>
            <a:ext cx="8821271" cy="910652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dirty="0" smtClean="0"/>
              <a:t>Emission Reduction Strategies</a:t>
            </a:r>
            <a:br>
              <a:rPr lang="en-US" sz="2700" dirty="0" smtClean="0"/>
            </a:br>
            <a:r>
              <a:rPr sz="2700" i="1" dirty="0" smtClean="0"/>
              <a:t>Strategies </a:t>
            </a:r>
            <a:r>
              <a:rPr lang="en-US" sz="2700" i="1" dirty="0" smtClean="0"/>
              <a:t>t</a:t>
            </a:r>
            <a:r>
              <a:rPr sz="2700" i="1" dirty="0" smtClean="0"/>
              <a:t>hat </a:t>
            </a:r>
            <a:r>
              <a:rPr lang="en-US" sz="2700" i="1" u="sng" dirty="0" smtClean="0"/>
              <a:t>c</a:t>
            </a:r>
            <a:r>
              <a:rPr sz="2700" i="1" u="sng" dirty="0" smtClean="0"/>
              <a:t>an</a:t>
            </a:r>
            <a:r>
              <a:rPr sz="2700" i="1" dirty="0" smtClean="0"/>
              <a:t> </a:t>
            </a:r>
            <a:r>
              <a:rPr lang="en-US" sz="2700" i="1" dirty="0" smtClean="0"/>
              <a:t>b</a:t>
            </a:r>
            <a:r>
              <a:rPr sz="2700" i="1" dirty="0" smtClean="0"/>
              <a:t>e </a:t>
            </a:r>
            <a:r>
              <a:rPr lang="en-US" sz="2700" i="1" dirty="0" smtClean="0"/>
              <a:t>t</a:t>
            </a:r>
            <a:r>
              <a:rPr sz="2700" i="1" dirty="0" smtClean="0"/>
              <a:t>ested within the AQPP</a:t>
            </a:r>
            <a:r>
              <a:rPr lang="en-US" sz="2700" i="1" baseline="30000" dirty="0" smtClean="0"/>
              <a:t>1</a:t>
            </a:r>
            <a:endParaRPr sz="2700" i="1" baseline="30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3875" y="5441665"/>
            <a:ext cx="8096250" cy="86175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sz="1000" baseline="30000" dirty="0" smtClean="0"/>
              <a:t>1 </a:t>
            </a:r>
            <a:r>
              <a:rPr lang="en-US" sz="1000" i="1" dirty="0" smtClean="0"/>
              <a:t>SHRP2 C09 Incorporating GHG Emissions into the Collaborative Decision-Making Process, </a:t>
            </a:r>
            <a:r>
              <a:rPr lang="en-US" sz="1000" dirty="0" smtClean="0"/>
              <a:t>PB Americas with Cambridge Systematics and E.H. Pechan &amp; Associates, Inc. (work underway). </a:t>
            </a:r>
            <a:endParaRPr lang="en-US" sz="1000" baseline="30000" dirty="0" smtClean="0"/>
          </a:p>
          <a:p>
            <a:r>
              <a:rPr lang="en-US" sz="1000" baseline="30000" dirty="0" smtClean="0"/>
              <a:t>2</a:t>
            </a:r>
            <a:r>
              <a:rPr lang="en-US" sz="1000" dirty="0" smtClean="0"/>
              <a:t> Regional models generally require significant enhancement in order to fully capture the effects of pricing policies. Most models have some capabilities to model mode-shift, route-shift (e.g. from tolling specific roads), and destination choice (e.g., from CBD/activity center parking pricing) effects.  However, they cannot model trips foregone (e.g., due to a VMT fee) or time-of-day shifts (e.g. due to congestion pricing).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2" y="0"/>
            <a:ext cx="8929688" cy="92189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Emission Reduction Strategies </a:t>
            </a:r>
            <a:r>
              <a:rPr lang="en-US" sz="2600" dirty="0" smtClean="0"/>
              <a:t>Ozone &amp; </a:t>
            </a:r>
            <a:r>
              <a:rPr sz="2600" dirty="0" smtClean="0"/>
              <a:t>GHG </a:t>
            </a:r>
            <a:r>
              <a:rPr lang="en-US" sz="2600" dirty="0" smtClean="0"/>
              <a:t>Reduction </a:t>
            </a:r>
            <a:r>
              <a:rPr sz="2600" i="1" dirty="0" smtClean="0"/>
              <a:t>Strategies </a:t>
            </a:r>
            <a:r>
              <a:rPr lang="en-US" sz="2600" i="1" dirty="0" smtClean="0"/>
              <a:t>t</a:t>
            </a:r>
            <a:r>
              <a:rPr sz="2600" i="1" dirty="0" smtClean="0"/>
              <a:t>hat </a:t>
            </a:r>
            <a:r>
              <a:rPr lang="en-US" sz="2600" i="1" dirty="0" smtClean="0"/>
              <a:t>c</a:t>
            </a:r>
            <a:r>
              <a:rPr sz="2600" i="1" dirty="0" smtClean="0"/>
              <a:t>an </a:t>
            </a:r>
            <a:r>
              <a:rPr lang="en-US" sz="2600" i="1" u="sng" dirty="0" smtClean="0"/>
              <a:t>N</a:t>
            </a:r>
            <a:r>
              <a:rPr sz="2600" i="1" u="sng" dirty="0" smtClean="0"/>
              <a:t>OT</a:t>
            </a:r>
            <a:r>
              <a:rPr sz="2600" i="1" dirty="0" smtClean="0"/>
              <a:t> </a:t>
            </a:r>
            <a:r>
              <a:rPr lang="en-US" sz="2600" i="1" dirty="0" smtClean="0"/>
              <a:t>b</a:t>
            </a:r>
            <a:r>
              <a:rPr sz="2600" i="1" dirty="0" smtClean="0"/>
              <a:t>e </a:t>
            </a:r>
            <a:r>
              <a:rPr lang="en-US" sz="2600" i="1" dirty="0" smtClean="0"/>
              <a:t>t</a:t>
            </a:r>
            <a:r>
              <a:rPr sz="2600" i="1" dirty="0" smtClean="0"/>
              <a:t>ested within the AQPP</a:t>
            </a:r>
            <a:r>
              <a:rPr lang="en-US" sz="2600" i="1" baseline="30000" dirty="0" smtClean="0"/>
              <a:t>3</a:t>
            </a:r>
            <a:endParaRPr sz="2600" i="1" baseline="300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14312" y="975123"/>
            <a:ext cx="8751094" cy="5387578"/>
          </a:xfrm>
        </p:spPr>
        <p:txBody>
          <a:bodyPr/>
          <a:lstStyle/>
          <a:p>
            <a:pPr>
              <a:spcAft>
                <a:spcPts val="808"/>
              </a:spcAft>
            </a:pPr>
            <a:r>
              <a:rPr lang="en-US" dirty="0" smtClean="0"/>
              <a:t>ITS/Systems Management</a:t>
            </a:r>
            <a:endParaRPr lang="en-US" b="1" dirty="0" smtClean="0"/>
          </a:p>
          <a:p>
            <a:pPr>
              <a:spcAft>
                <a:spcPts val="808"/>
              </a:spcAft>
            </a:pPr>
            <a:r>
              <a:rPr lang="en-US" dirty="0" smtClean="0"/>
              <a:t>Carpool/vanpool/employer-based commute programs/incentives and other TDM strategies</a:t>
            </a:r>
          </a:p>
          <a:p>
            <a:pPr>
              <a:spcAft>
                <a:spcPts val="808"/>
              </a:spcAft>
            </a:pPr>
            <a:r>
              <a:rPr lang="en-US" dirty="0" smtClean="0"/>
              <a:t>Regulatory measures (urban parking restrictions and speed limit reductions)</a:t>
            </a:r>
          </a:p>
          <a:p>
            <a:pPr>
              <a:spcAft>
                <a:spcPts val="808"/>
              </a:spcAft>
            </a:pPr>
            <a:r>
              <a:rPr lang="en-US" dirty="0" smtClean="0"/>
              <a:t>Multimodal freight strategies (rail capacity, marine system improvements, shipping container permits, LCV permits, weight station bypass, truck idle reduction, freight villages)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3926" y="6008092"/>
            <a:ext cx="8096250" cy="40008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sz="1000" baseline="30000" dirty="0" smtClean="0"/>
              <a:t>3 </a:t>
            </a:r>
            <a:r>
              <a:rPr lang="en-US" sz="1000" i="1" dirty="0" smtClean="0"/>
              <a:t>SHRP2 C09 Incorporating GHG Emissions into the Collaborative Decision-Making Process, </a:t>
            </a:r>
            <a:r>
              <a:rPr lang="en-US" sz="1000" dirty="0" smtClean="0"/>
              <a:t>PB Americas with Cambridge Systematics and E.H. Pechan &amp; Associates, Inc. (work underway). </a:t>
            </a:r>
            <a:endParaRPr lang="en-US" sz="10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is key</a:t>
            </a:r>
          </a:p>
          <a:p>
            <a:r>
              <a:rPr lang="en-US" dirty="0" smtClean="0"/>
              <a:t>MOVES has new local data requirements that require more than just conversion of MOBILE6 inputs</a:t>
            </a:r>
          </a:p>
          <a:p>
            <a:r>
              <a:rPr lang="en-US" dirty="0" smtClean="0"/>
              <a:t>Data coordination is imperative</a:t>
            </a:r>
          </a:p>
          <a:p>
            <a:r>
              <a:rPr lang="en-US" dirty="0" smtClean="0"/>
              <a:t>Is your HPMS data reliable?</a:t>
            </a:r>
          </a:p>
          <a:p>
            <a:r>
              <a:rPr lang="en-US" dirty="0" smtClean="0"/>
              <a:t>An in-depth knowledge of MOVES calculations processes is required to make your </a:t>
            </a:r>
            <a:r>
              <a:rPr lang="en-US" dirty="0" err="1" smtClean="0"/>
              <a:t>AQPP</a:t>
            </a:r>
            <a:r>
              <a:rPr lang="en-US" dirty="0" smtClean="0"/>
              <a:t> mirror MOVES inventory calculations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Nonattainment Areas expected to develop their own local input data for MOVES (national defaults used in AQPP framework)</a:t>
            </a:r>
          </a:p>
          <a:p>
            <a:r>
              <a:rPr lang="en-US" dirty="0" smtClean="0"/>
              <a:t>FDOT creating a generic AQPP for integration by the masses</a:t>
            </a:r>
          </a:p>
          <a:p>
            <a:pPr lvl="1"/>
            <a:r>
              <a:rPr lang="en-US" dirty="0" smtClean="0"/>
              <a:t>Expected to be completed by Fall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90165"/>
            <a:ext cx="3886200" cy="2868706"/>
          </a:xfrm>
        </p:spPr>
        <p:txBody>
          <a:bodyPr/>
          <a:lstStyle/>
          <a:p>
            <a:r>
              <a:rPr lang="en-US" sz="1800" dirty="0" smtClean="0"/>
              <a:t>Keli P. Kemp,  AICP</a:t>
            </a:r>
            <a:br>
              <a:rPr lang="en-US" sz="1800" dirty="0" smtClean="0"/>
            </a:br>
            <a:r>
              <a:rPr lang="en-US" sz="1800" b="0" dirty="0" smtClean="0"/>
              <a:t>Senior Associate</a:t>
            </a:r>
            <a:br>
              <a:rPr lang="en-US" sz="1800" b="0" dirty="0" smtClean="0"/>
            </a:br>
            <a:r>
              <a:rPr lang="en-US" sz="1800" b="0" dirty="0" smtClean="0"/>
              <a:t>Cambridge Systematics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dirty="0" smtClean="0"/>
              <a:t>1566 Village Square Blvd., Ste. 2</a:t>
            </a:r>
            <a:br>
              <a:rPr lang="en-US" sz="1800" b="0" dirty="0" smtClean="0"/>
            </a:br>
            <a:r>
              <a:rPr lang="en-US" sz="1800" b="0" dirty="0" smtClean="0"/>
              <a:t>Tallahassee, FL  32309</a:t>
            </a:r>
            <a:br>
              <a:rPr lang="en-US" sz="1800" b="0" dirty="0" smtClean="0"/>
            </a:br>
            <a:r>
              <a:rPr lang="en-US" sz="1800" b="0" dirty="0" smtClean="0"/>
              <a:t>Email: </a:t>
            </a:r>
            <a:r>
              <a:rPr lang="en-US" sz="1800" b="0" dirty="0" smtClean="0">
                <a:hlinkClick r:id="rId2"/>
              </a:rPr>
              <a:t>kkemp@camsys.com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Phone: 850-219-6388</a:t>
            </a:r>
            <a:endParaRPr lang="en-US" sz="1800" b="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0" y="1990165"/>
            <a:ext cx="3886200" cy="28687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Diana Fields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Transportation Planner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Florida Department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Transportation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605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Suwannee St., MS 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Tallahassee, FL  32399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Email: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Diana.Fields@dot.state.fl.</a:t>
            </a:r>
            <a:r>
              <a:rPr lang="en-US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Phone: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850-414-4901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2894" y="950259"/>
            <a:ext cx="439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Contact Information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Project</a:t>
            </a:r>
          </a:p>
          <a:p>
            <a:r>
              <a:rPr lang="en-US" dirty="0" smtClean="0"/>
              <a:t>MOVES Inventory Mode v. Emissions Rate Mode</a:t>
            </a:r>
          </a:p>
          <a:p>
            <a:r>
              <a:rPr lang="en-US" dirty="0" smtClean="0"/>
              <a:t>Interagency Coordination</a:t>
            </a:r>
          </a:p>
          <a:p>
            <a:r>
              <a:rPr lang="en-US" dirty="0" smtClean="0"/>
              <a:t>FSUTMS Air Quality Postprocessor Framework</a:t>
            </a:r>
          </a:p>
          <a:p>
            <a:r>
              <a:rPr lang="en-US" dirty="0" smtClean="0"/>
              <a:t>Emission Reduction Strategies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Need: </a:t>
            </a:r>
          </a:p>
          <a:p>
            <a:pPr lvl="1"/>
            <a:r>
              <a:rPr lang="en-US" dirty="0" smtClean="0"/>
              <a:t>EPA’s new 8-hour ozone standards</a:t>
            </a:r>
          </a:p>
          <a:p>
            <a:pPr lvl="1"/>
            <a:r>
              <a:rPr lang="en-US" dirty="0" smtClean="0"/>
              <a:t>Wide-spread impact on Florida</a:t>
            </a:r>
          </a:p>
          <a:p>
            <a:pPr lvl="1"/>
            <a:r>
              <a:rPr lang="en-US" dirty="0" smtClean="0"/>
              <a:t>Florida’s updated platform no longer included an emissions calculation process</a:t>
            </a:r>
          </a:p>
          <a:p>
            <a:pPr lvl="1"/>
            <a:r>
              <a:rPr lang="en-US" dirty="0" smtClean="0"/>
              <a:t>EPA’s release of MOVES</a:t>
            </a:r>
          </a:p>
          <a:p>
            <a:r>
              <a:rPr lang="en-US" dirty="0" smtClean="0"/>
              <a:t>Purpose: </a:t>
            </a:r>
          </a:p>
          <a:p>
            <a:pPr lvl="1"/>
            <a:r>
              <a:rPr lang="en-US" dirty="0" smtClean="0"/>
              <a:t>Bridge the gap between the TDM and MOVES</a:t>
            </a:r>
          </a:p>
          <a:p>
            <a:pPr lvl="1"/>
            <a:r>
              <a:rPr lang="en-US" dirty="0" smtClean="0"/>
              <a:t>Automatically calculate emissions within TDM</a:t>
            </a:r>
          </a:p>
          <a:p>
            <a:pPr lvl="1"/>
            <a:r>
              <a:rPr lang="en-US" dirty="0" smtClean="0"/>
              <a:t>Use for conformity determinations by NAAs and scenario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dirty="0"/>
          </a:p>
        </p:txBody>
      </p:sp>
      <p:pic>
        <p:nvPicPr>
          <p:cNvPr id="8197" name="Picture 5" descr="C:\Documents and Settings\kpaul\Local Settings\Temporary Internet Files\Content.IE5\43IWFQPX\MC9003703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540" y="3496236"/>
            <a:ext cx="2402311" cy="2090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Project</a:t>
            </a:r>
            <a:br>
              <a:rPr lang="en-US" dirty="0" smtClean="0"/>
            </a:br>
            <a:r>
              <a:rPr lang="en-US" i="1" dirty="0" smtClean="0"/>
              <a:t>Geography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729" y="1162806"/>
            <a:ext cx="6535271" cy="485250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0681" y="1048871"/>
            <a:ext cx="2680447" cy="5513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FDOT District 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Northwest Florida Regional Planning Model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Escambia, Santa Rosa, &amp; Bay Counties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»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Overview of Project </a:t>
            </a:r>
            <a:br>
              <a:rPr lang="en-US" dirty="0" smtClean="0"/>
            </a:br>
            <a:r>
              <a:rPr lang="en-US" i="1" dirty="0" smtClean="0"/>
              <a:t>What is MOVES?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Vehicle Emissions Simulator (MOVES)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U.S. EPA’s model for estimating emissions from vehicles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Replaces previous model, MOBILE6.2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Required for State Implementation Plan (SIP) and transportation conformity emissions inventories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BDCD-019C-4D3E-8184-E9B91B9ED9C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0675" y="6397625"/>
            <a:ext cx="2133600" cy="269875"/>
          </a:xfrm>
          <a:prstGeom prst="rect">
            <a:avLst/>
          </a:prstGeom>
        </p:spPr>
        <p:txBody>
          <a:bodyPr/>
          <a:lstStyle/>
          <a:p>
            <a:fld id="{FF359A2F-0BD7-4721-AF3E-C4B14195BCA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dirty="0" smtClean="0"/>
              <a:t>Overview of Project </a:t>
            </a:r>
            <a:br>
              <a:rPr lang="en-US" dirty="0" smtClean="0"/>
            </a:br>
            <a:r>
              <a:rPr lang="en-US" i="1" dirty="0" smtClean="0"/>
              <a:t>What </a:t>
            </a:r>
            <a:r>
              <a:rPr lang="en-US" i="1" dirty="0"/>
              <a:t>is the </a:t>
            </a:r>
            <a:r>
              <a:rPr lang="en-US" i="1" dirty="0" smtClean="0"/>
              <a:t>FSUTMS Air Quality Postprocessor?</a:t>
            </a:r>
            <a:endParaRPr lang="en-US" i="1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908050"/>
            <a:ext cx="8034338" cy="508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 module within </a:t>
            </a:r>
            <a:r>
              <a:rPr lang="en-US" dirty="0" smtClean="0"/>
              <a:t>Florida Standard Urbanized Transportation Model Structure (FSUTMS)/Cube </a:t>
            </a:r>
            <a:r>
              <a:rPr lang="en-US" dirty="0"/>
              <a:t>Voyager that calculates </a:t>
            </a:r>
            <a:r>
              <a:rPr lang="en-US" dirty="0" smtClean="0"/>
              <a:t>emissions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Calculates: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Emissions related to Ozone formation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Oxides of Nitrogen (NOx)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Volatile Organic Compounds (VOCs)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Emissions related to Greenhouse Gas (GHG) formation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Carbon Dioxide Equivalents (CO2eq)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Methane (CH4)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Nitrous Oxide (N2O)</a:t>
            </a:r>
          </a:p>
          <a:p>
            <a:pPr>
              <a:lnSpc>
                <a:spcPct val="80000"/>
              </a:lnSpc>
            </a:pPr>
            <a:r>
              <a:rPr lang="en-US" dirty="0"/>
              <a:t>Users: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Ozone NAAs for conformity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Areas interested in measuring GHG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Project</a:t>
            </a:r>
            <a:br>
              <a:rPr lang="en-US" dirty="0" smtClean="0"/>
            </a:br>
            <a:r>
              <a:rPr lang="en-US" i="1" dirty="0" smtClean="0"/>
              <a:t>Schedule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6914" y="884903"/>
          <a:ext cx="8377086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>
            <a:off x="13447" y="884903"/>
            <a:ext cx="887506" cy="5486401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Interagency Consultation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0675" y="6397625"/>
            <a:ext cx="2133600" cy="269875"/>
          </a:xfrm>
          <a:prstGeom prst="rect">
            <a:avLst/>
          </a:prstGeom>
        </p:spPr>
        <p:txBody>
          <a:bodyPr/>
          <a:lstStyle/>
          <a:p>
            <a:fld id="{6DF6C920-BEE9-46A8-9CCC-0E85F0FBE0B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 Inventory v. Rate Mode</a:t>
            </a:r>
            <a:br>
              <a:rPr lang="en-US" dirty="0" smtClean="0"/>
            </a:br>
            <a:r>
              <a:rPr lang="en-US" i="1" dirty="0" smtClean="0"/>
              <a:t>Two Options for Applying MOVES</a:t>
            </a:r>
            <a:endParaRPr lang="en-US" i="1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30" y="948531"/>
            <a:ext cx="4803289" cy="5449094"/>
          </a:xfrm>
        </p:spPr>
        <p:txBody>
          <a:bodyPr/>
          <a:lstStyle/>
          <a:p>
            <a:r>
              <a:rPr lang="en-US" dirty="0" smtClean="0"/>
              <a:t>Option 1: MOVES as an Emissions Inventory Model</a:t>
            </a:r>
          </a:p>
          <a:p>
            <a:pPr lvl="1"/>
            <a:r>
              <a:rPr lang="en-US" dirty="0" smtClean="0"/>
              <a:t>Requires running of MOVES every time the travel demand model is modified</a:t>
            </a:r>
          </a:p>
          <a:p>
            <a:pPr lvl="1"/>
            <a:r>
              <a:rPr lang="en-US" dirty="0" smtClean="0"/>
              <a:t>Uses output loaded network from travel demand model</a:t>
            </a:r>
          </a:p>
          <a:p>
            <a:r>
              <a:rPr lang="en-US" dirty="0" smtClean="0"/>
              <a:t>Option 2: MOVES as an Emissions Rates Model</a:t>
            </a:r>
          </a:p>
          <a:p>
            <a:pPr lvl="1"/>
            <a:r>
              <a:rPr lang="en-US" dirty="0" smtClean="0"/>
              <a:t>Significantly reduces frequency of MOVES runs</a:t>
            </a:r>
          </a:p>
          <a:p>
            <a:pPr lvl="1"/>
            <a:r>
              <a:rPr lang="en-US" dirty="0" smtClean="0"/>
              <a:t>Uses emissions rates from MOVES as inputs into travel demand model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34579" y="1925619"/>
            <a:ext cx="1538343" cy="989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Travel Demand Model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381539" y="4453666"/>
            <a:ext cx="1538343" cy="989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Travel Demand Model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381539" y="1925619"/>
            <a:ext cx="1538343" cy="989703"/>
          </a:xfrm>
          <a:prstGeom prst="roundRect">
            <a:avLst/>
          </a:prstGeom>
          <a:solidFill>
            <a:srgbClr val="1FB73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34579" y="4453666"/>
            <a:ext cx="1538343" cy="989703"/>
          </a:xfrm>
          <a:prstGeom prst="roundRect">
            <a:avLst/>
          </a:prstGeom>
          <a:solidFill>
            <a:srgbClr val="1FB73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572922" y="2312894"/>
            <a:ext cx="808617" cy="23666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572922" y="4851699"/>
            <a:ext cx="808617" cy="23666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55919" y="4043083"/>
            <a:ext cx="4243256" cy="1792941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flare">
  <a:themeElements>
    <a:clrScheme name="cs_flare_final">
      <a:dk1>
        <a:srgbClr val="FFFFFF"/>
      </a:dk1>
      <a:lt1>
        <a:srgbClr val="FFFFFF"/>
      </a:lt1>
      <a:dk2>
        <a:srgbClr val="003A69"/>
      </a:dk2>
      <a:lt2>
        <a:srgbClr val="FFFFFF"/>
      </a:lt2>
      <a:accent1>
        <a:srgbClr val="542378"/>
      </a:accent1>
      <a:accent2>
        <a:srgbClr val="C40000"/>
      </a:accent2>
      <a:accent3>
        <a:srgbClr val="5DB6FF"/>
      </a:accent3>
      <a:accent4>
        <a:srgbClr val="D1CC00"/>
      </a:accent4>
      <a:accent5>
        <a:srgbClr val="D8D8D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_flare_final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s_flare_final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rgbClr val="0099CC"/>
          </a:solidFill>
          <a:prstDash val="solid"/>
        </a:ln>
        <a:ln w="19050" cap="flat" cmpd="sng" algn="ctr">
          <a:solidFill>
            <a:srgbClr val="0099CC"/>
          </a:solidFill>
          <a:prstDash val="solid"/>
        </a:ln>
        <a:ln w="25400" cap="flat" cmpd="sng" algn="ctr">
          <a:solidFill>
            <a:srgbClr val="0099CC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cs_flare</Template>
  <TotalTime>358</TotalTime>
  <Words>1091</Words>
  <Application>Microsoft Office PowerPoint</Application>
  <PresentationFormat>On-screen Show (4:3)</PresentationFormat>
  <Paragraphs>207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cs_flare</vt:lpstr>
      <vt:lpstr>Calculating Emissions Within a Travel Demand Model Using MOVES Emissions Rates</vt:lpstr>
      <vt:lpstr>Acknowledgements</vt:lpstr>
      <vt:lpstr>Overview</vt:lpstr>
      <vt:lpstr>Overview of Project</vt:lpstr>
      <vt:lpstr>Overview of Project Geography</vt:lpstr>
      <vt:lpstr> Overview of Project  What is MOVES?</vt:lpstr>
      <vt:lpstr>Overview of Project  What is the FSUTMS Air Quality Postprocessor?</vt:lpstr>
      <vt:lpstr>Overview of Project Schedule</vt:lpstr>
      <vt:lpstr>MOVES Inventory v. Rate Mode Two Options for Applying MOVES</vt:lpstr>
      <vt:lpstr>MOVES Inventory v. Rate Mode  Benefits of the FSUTMS AQPP</vt:lpstr>
      <vt:lpstr>MOVES Inventory v. Rate Mode  FSUTMS AQPP Outputs</vt:lpstr>
      <vt:lpstr>Interagency Coordination</vt:lpstr>
      <vt:lpstr>Slide 13</vt:lpstr>
      <vt:lpstr>Interagency Coordination Vehicle Type VMT</vt:lpstr>
      <vt:lpstr>Emissions Modeling Process Simplified Structure</vt:lpstr>
      <vt:lpstr>Emissions Modeling Process  Step 1: Run MOVES in Emissions Rate Mode</vt:lpstr>
      <vt:lpstr>Emissions Modeling Process  Step 2A: Reformat Emissions Factors</vt:lpstr>
      <vt:lpstr>Emissions Modeling Process  Step 2B: Prepare Model Links</vt:lpstr>
      <vt:lpstr>Emissions Modeling Process  Step 3: Calculate and Summarize Emissions</vt:lpstr>
      <vt:lpstr>Emission Reduction Strategies Strategies that can be tested within the AQPP1</vt:lpstr>
      <vt:lpstr>Emission Reduction Strategies Ozone &amp; GHG Reduction Strategies that can NOT be tested within the AQPP3</vt:lpstr>
      <vt:lpstr>Lessons Learned</vt:lpstr>
      <vt:lpstr>Implementation</vt:lpstr>
      <vt:lpstr>Keli P. Kemp,  AICP Senior Associate Cambridge Systematics 1566 Village Square Blvd., Ste. 2 Tallahassee, FL  32309 Email: kkemp@camsys.com Phone: 850-219-6388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Emissions Within a Travel Demand Model Using MOVES Emissions Rates</dc:title>
  <dc:creator>Keli P. Kemp</dc:creator>
  <cp:lastModifiedBy>Keli P. Kemp</cp:lastModifiedBy>
  <cp:revision>82</cp:revision>
  <dcterms:created xsi:type="dcterms:W3CDTF">2011-04-04T14:50:04Z</dcterms:created>
  <dcterms:modified xsi:type="dcterms:W3CDTF">2011-04-11T17:37:43Z</dcterms:modified>
</cp:coreProperties>
</file>